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9" r:id="rId1"/>
  </p:sldMasterIdLst>
  <p:notesMasterIdLst>
    <p:notesMasterId r:id="rId36"/>
  </p:notesMasterIdLst>
  <p:sldIdLst>
    <p:sldId id="275" r:id="rId2"/>
    <p:sldId id="320" r:id="rId3"/>
    <p:sldId id="312" r:id="rId4"/>
    <p:sldId id="321" r:id="rId5"/>
    <p:sldId id="313" r:id="rId6"/>
    <p:sldId id="319" r:id="rId7"/>
    <p:sldId id="279" r:id="rId8"/>
    <p:sldId id="280" r:id="rId9"/>
    <p:sldId id="281" r:id="rId10"/>
    <p:sldId id="309" r:id="rId11"/>
    <p:sldId id="282" r:id="rId12"/>
    <p:sldId id="318" r:id="rId13"/>
    <p:sldId id="316" r:id="rId14"/>
    <p:sldId id="307" r:id="rId15"/>
    <p:sldId id="305" r:id="rId16"/>
    <p:sldId id="287" r:id="rId17"/>
    <p:sldId id="310" r:id="rId18"/>
    <p:sldId id="314" r:id="rId19"/>
    <p:sldId id="294" r:id="rId20"/>
    <p:sldId id="322" r:id="rId21"/>
    <p:sldId id="323" r:id="rId22"/>
    <p:sldId id="324" r:id="rId23"/>
    <p:sldId id="296" r:id="rId24"/>
    <p:sldId id="297" r:id="rId25"/>
    <p:sldId id="299" r:id="rId26"/>
    <p:sldId id="298" r:id="rId27"/>
    <p:sldId id="317" r:id="rId28"/>
    <p:sldId id="289" r:id="rId29"/>
    <p:sldId id="311" r:id="rId30"/>
    <p:sldId id="327" r:id="rId31"/>
    <p:sldId id="326" r:id="rId32"/>
    <p:sldId id="290" r:id="rId33"/>
    <p:sldId id="285" r:id="rId34"/>
    <p:sldId id="270" r:id="rId3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EF0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99822" autoAdjust="0"/>
  </p:normalViewPr>
  <p:slideViewPr>
    <p:cSldViewPr snapToGrid="0">
      <p:cViewPr>
        <p:scale>
          <a:sx n="81" d="100"/>
          <a:sy n="81" d="100"/>
        </p:scale>
        <p:origin x="-1080" y="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52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C71459-8F2B-4C8D-9A6C-A277F90F1674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0ABFC666-7FE6-4A63-909A-B9D616051FE1}">
      <dgm:prSet phldrT="[Text]" custT="1"/>
      <dgm:spPr/>
      <dgm:t>
        <a:bodyPr/>
        <a:lstStyle/>
        <a:p>
          <a:r>
            <a:rPr lang="de-DE" sz="1200" dirty="0" smtClean="0">
              <a:solidFill>
                <a:schemeClr val="tx1"/>
              </a:solidFill>
            </a:rPr>
            <a:t>Arbeitsbegleitung </a:t>
          </a:r>
        </a:p>
        <a:p>
          <a:r>
            <a:rPr lang="de-DE" sz="1200" dirty="0" smtClean="0">
              <a:solidFill>
                <a:schemeClr val="tx1"/>
              </a:solidFill>
            </a:rPr>
            <a:t>Hilfe bei der Arbeitsaufnahme</a:t>
          </a:r>
          <a:endParaRPr lang="de-DE" sz="1200" dirty="0">
            <a:solidFill>
              <a:schemeClr val="tx1"/>
            </a:solidFill>
          </a:endParaRPr>
        </a:p>
      </dgm:t>
    </dgm:pt>
    <dgm:pt modelId="{37FF3CEE-5002-409D-8FF4-6AA7179D161C}" type="parTrans" cxnId="{83E58842-E410-457C-B73E-9601D99D3142}">
      <dgm:prSet/>
      <dgm:spPr/>
      <dgm:t>
        <a:bodyPr/>
        <a:lstStyle/>
        <a:p>
          <a:endParaRPr lang="de-DE"/>
        </a:p>
      </dgm:t>
    </dgm:pt>
    <dgm:pt modelId="{BC51F22E-ECB2-4BB6-9CBA-D6C57E481440}" type="sibTrans" cxnId="{83E58842-E410-457C-B73E-9601D99D3142}">
      <dgm:prSet/>
      <dgm:spPr/>
      <dgm:t>
        <a:bodyPr/>
        <a:lstStyle/>
        <a:p>
          <a:endParaRPr lang="de-DE"/>
        </a:p>
      </dgm:t>
    </dgm:pt>
    <dgm:pt modelId="{A5C03381-1F03-45B7-A7F4-9208B7F0DD13}">
      <dgm:prSet phldrT="[Text]" custT="1"/>
      <dgm:spPr/>
      <dgm:t>
        <a:bodyPr/>
        <a:lstStyle/>
        <a:p>
          <a:r>
            <a:rPr lang="de-DE" sz="1200" dirty="0" err="1" smtClean="0">
              <a:solidFill>
                <a:schemeClr val="tx1"/>
              </a:solidFill>
            </a:rPr>
            <a:t>Contact</a:t>
          </a:r>
          <a:r>
            <a:rPr lang="de-DE" sz="1200" dirty="0" smtClean="0">
              <a:solidFill>
                <a:schemeClr val="tx1"/>
              </a:solidFill>
            </a:rPr>
            <a:t> </a:t>
          </a:r>
          <a:r>
            <a:rPr lang="de-DE" sz="1200" dirty="0" err="1" smtClean="0">
              <a:solidFill>
                <a:schemeClr val="tx1"/>
              </a:solidFill>
            </a:rPr>
            <a:t>Cafe</a:t>
          </a:r>
          <a:endParaRPr lang="de-DE" sz="1200" dirty="0" smtClean="0">
            <a:solidFill>
              <a:schemeClr val="tx1"/>
            </a:solidFill>
          </a:endParaRPr>
        </a:p>
        <a:p>
          <a:r>
            <a:rPr lang="de-DE" sz="1200" dirty="0" smtClean="0">
              <a:solidFill>
                <a:schemeClr val="tx1"/>
              </a:solidFill>
            </a:rPr>
            <a:t>Für jeden ein offenes Ohr</a:t>
          </a:r>
          <a:endParaRPr lang="de-DE" sz="1200" dirty="0">
            <a:solidFill>
              <a:schemeClr val="tx1"/>
            </a:solidFill>
          </a:endParaRPr>
        </a:p>
      </dgm:t>
    </dgm:pt>
    <dgm:pt modelId="{837E922D-5CCA-418C-812A-6993F4E2D72D}" type="parTrans" cxnId="{3B84DA93-1A1D-4F9A-A27E-11374BCEEE30}">
      <dgm:prSet/>
      <dgm:spPr/>
      <dgm:t>
        <a:bodyPr/>
        <a:lstStyle/>
        <a:p>
          <a:endParaRPr lang="de-DE"/>
        </a:p>
      </dgm:t>
    </dgm:pt>
    <dgm:pt modelId="{11DDB8DA-008A-488B-9E50-72249625289A}" type="sibTrans" cxnId="{3B84DA93-1A1D-4F9A-A27E-11374BCEEE30}">
      <dgm:prSet/>
      <dgm:spPr/>
      <dgm:t>
        <a:bodyPr/>
        <a:lstStyle/>
        <a:p>
          <a:endParaRPr lang="de-DE"/>
        </a:p>
      </dgm:t>
    </dgm:pt>
    <dgm:pt modelId="{CFEC8A0B-B63F-4926-A21A-FB25494A8212}">
      <dgm:prSet phldrT="[Text]" custT="1"/>
      <dgm:spPr/>
      <dgm:t>
        <a:bodyPr/>
        <a:lstStyle/>
        <a:p>
          <a:r>
            <a:rPr lang="de-DE" sz="1200" dirty="0" smtClean="0">
              <a:solidFill>
                <a:schemeClr val="tx1"/>
              </a:solidFill>
            </a:rPr>
            <a:t>Schulbegleitung </a:t>
          </a:r>
        </a:p>
        <a:p>
          <a:r>
            <a:rPr lang="de-DE" sz="1200" dirty="0" smtClean="0">
              <a:solidFill>
                <a:schemeClr val="tx1"/>
              </a:solidFill>
            </a:rPr>
            <a:t>Hilfe in Kleingruppen im Unterricht</a:t>
          </a:r>
          <a:endParaRPr lang="de-DE" sz="1200" dirty="0">
            <a:solidFill>
              <a:schemeClr val="tx1"/>
            </a:solidFill>
          </a:endParaRPr>
        </a:p>
      </dgm:t>
    </dgm:pt>
    <dgm:pt modelId="{CAA2A6B9-9A13-4B5A-9F3C-63A19C2E621E}" type="parTrans" cxnId="{CB2568DF-E9B2-487E-850F-58E3B371991B}">
      <dgm:prSet/>
      <dgm:spPr/>
      <dgm:t>
        <a:bodyPr/>
        <a:lstStyle/>
        <a:p>
          <a:endParaRPr lang="de-DE"/>
        </a:p>
      </dgm:t>
    </dgm:pt>
    <dgm:pt modelId="{C43EC5A5-78B3-4E81-AF6D-9B87EE4E263A}" type="sibTrans" cxnId="{CB2568DF-E9B2-487E-850F-58E3B371991B}">
      <dgm:prSet/>
      <dgm:spPr/>
      <dgm:t>
        <a:bodyPr/>
        <a:lstStyle/>
        <a:p>
          <a:endParaRPr lang="de-DE"/>
        </a:p>
      </dgm:t>
    </dgm:pt>
    <dgm:pt modelId="{EFE931B6-9EE1-408B-8F9B-AE57BD2C6CBF}">
      <dgm:prSet phldrT="[Text]" custT="1"/>
      <dgm:spPr/>
      <dgm:t>
        <a:bodyPr/>
        <a:lstStyle/>
        <a:p>
          <a:r>
            <a:rPr lang="de-DE" sz="1200" dirty="0" smtClean="0">
              <a:solidFill>
                <a:schemeClr val="tx1"/>
              </a:solidFill>
            </a:rPr>
            <a:t>Gartenbauprojekt</a:t>
          </a:r>
        </a:p>
        <a:p>
          <a:r>
            <a:rPr lang="de-DE" sz="1200" dirty="0" smtClean="0">
              <a:solidFill>
                <a:schemeClr val="tx1"/>
              </a:solidFill>
            </a:rPr>
            <a:t>Gemeinsam etwas wachsen lassen</a:t>
          </a:r>
          <a:endParaRPr lang="de-DE" sz="1200" dirty="0">
            <a:solidFill>
              <a:schemeClr val="tx1"/>
            </a:solidFill>
          </a:endParaRPr>
        </a:p>
      </dgm:t>
    </dgm:pt>
    <dgm:pt modelId="{8E8C1D30-C02D-4100-A26F-F74811DA9F13}" type="parTrans" cxnId="{F8A85F6B-8872-41F4-A2E2-730C4B63E5DC}">
      <dgm:prSet/>
      <dgm:spPr/>
      <dgm:t>
        <a:bodyPr/>
        <a:lstStyle/>
        <a:p>
          <a:endParaRPr lang="de-DE"/>
        </a:p>
      </dgm:t>
    </dgm:pt>
    <dgm:pt modelId="{ECD9D6B5-B84E-492C-A4BB-E275D8000542}" type="sibTrans" cxnId="{F8A85F6B-8872-41F4-A2E2-730C4B63E5DC}">
      <dgm:prSet/>
      <dgm:spPr/>
      <dgm:t>
        <a:bodyPr/>
        <a:lstStyle/>
        <a:p>
          <a:endParaRPr lang="de-DE"/>
        </a:p>
      </dgm:t>
    </dgm:pt>
    <dgm:pt modelId="{ADF0249B-222A-457C-8374-08DBFB59D54A}">
      <dgm:prSet phldrT="[Text]" custT="1"/>
      <dgm:spPr/>
      <dgm:t>
        <a:bodyPr/>
        <a:lstStyle/>
        <a:p>
          <a:r>
            <a:rPr lang="de-DE" sz="1200" dirty="0" smtClean="0">
              <a:solidFill>
                <a:schemeClr val="tx1"/>
              </a:solidFill>
            </a:rPr>
            <a:t>Bereitschaftsdienste</a:t>
          </a:r>
        </a:p>
        <a:p>
          <a:r>
            <a:rPr lang="de-DE" sz="1200" dirty="0" smtClean="0">
              <a:solidFill>
                <a:schemeClr val="tx1"/>
              </a:solidFill>
            </a:rPr>
            <a:t>Da sein, wenn man gebraucht wird</a:t>
          </a:r>
          <a:endParaRPr lang="de-DE" sz="1200" dirty="0">
            <a:solidFill>
              <a:schemeClr val="tx1"/>
            </a:solidFill>
          </a:endParaRPr>
        </a:p>
      </dgm:t>
    </dgm:pt>
    <dgm:pt modelId="{251DC6D3-7E2F-42B6-A047-DEE91D9E2BA0}" type="parTrans" cxnId="{E6820E79-AF3B-460C-BBDF-3328395E4166}">
      <dgm:prSet/>
      <dgm:spPr/>
      <dgm:t>
        <a:bodyPr/>
        <a:lstStyle/>
        <a:p>
          <a:endParaRPr lang="de-DE"/>
        </a:p>
      </dgm:t>
    </dgm:pt>
    <dgm:pt modelId="{F5BA8879-DE97-4EB9-94AF-F4655FCC8AD4}" type="sibTrans" cxnId="{E6820E79-AF3B-460C-BBDF-3328395E4166}">
      <dgm:prSet/>
      <dgm:spPr/>
      <dgm:t>
        <a:bodyPr/>
        <a:lstStyle/>
        <a:p>
          <a:endParaRPr lang="de-DE"/>
        </a:p>
      </dgm:t>
    </dgm:pt>
    <dgm:pt modelId="{00F7E9CC-EA47-43DC-A1CA-EA236C8CF76D}" type="pres">
      <dgm:prSet presAssocID="{87C71459-8F2B-4C8D-9A6C-A277F90F167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D67DEEC1-1E1D-416D-BE98-A2380E70BA05}" type="pres">
      <dgm:prSet presAssocID="{0ABFC666-7FE6-4A63-909A-B9D616051FE1}" presName="node" presStyleLbl="node1" presStyleIdx="0" presStyleCnt="5" custRadScaleRad="100000" custRadScaleInc="8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C033762-A315-4BD5-99FC-F6A29E59C21A}" type="pres">
      <dgm:prSet presAssocID="{0ABFC666-7FE6-4A63-909A-B9D616051FE1}" presName="spNode" presStyleCnt="0"/>
      <dgm:spPr/>
    </dgm:pt>
    <dgm:pt modelId="{D3444CC6-D75E-4A62-B663-738377F795E2}" type="pres">
      <dgm:prSet presAssocID="{BC51F22E-ECB2-4BB6-9CBA-D6C57E481440}" presName="sibTrans" presStyleLbl="sibTrans1D1" presStyleIdx="0" presStyleCnt="5"/>
      <dgm:spPr/>
      <dgm:t>
        <a:bodyPr/>
        <a:lstStyle/>
        <a:p>
          <a:endParaRPr lang="de-DE"/>
        </a:p>
      </dgm:t>
    </dgm:pt>
    <dgm:pt modelId="{D37BBA38-3F45-47B4-A5C9-B1AA9157FACD}" type="pres">
      <dgm:prSet presAssocID="{A5C03381-1F03-45B7-A7F4-9208B7F0DD1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210A278-5724-459F-9B25-AFDCAF92234C}" type="pres">
      <dgm:prSet presAssocID="{A5C03381-1F03-45B7-A7F4-9208B7F0DD13}" presName="spNode" presStyleCnt="0"/>
      <dgm:spPr/>
    </dgm:pt>
    <dgm:pt modelId="{E24380C6-8E46-48AD-B7B3-F5BED980CCFB}" type="pres">
      <dgm:prSet presAssocID="{11DDB8DA-008A-488B-9E50-72249625289A}" presName="sibTrans" presStyleLbl="sibTrans1D1" presStyleIdx="1" presStyleCnt="5"/>
      <dgm:spPr/>
      <dgm:t>
        <a:bodyPr/>
        <a:lstStyle/>
        <a:p>
          <a:endParaRPr lang="de-DE"/>
        </a:p>
      </dgm:t>
    </dgm:pt>
    <dgm:pt modelId="{D73373F3-7BE6-4DD5-99EE-D96F7CB1795D}" type="pres">
      <dgm:prSet presAssocID="{CFEC8A0B-B63F-4926-A21A-FB25494A821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8321265-4E0C-4445-AB03-E9038A7B206F}" type="pres">
      <dgm:prSet presAssocID="{CFEC8A0B-B63F-4926-A21A-FB25494A8212}" presName="spNode" presStyleCnt="0"/>
      <dgm:spPr/>
    </dgm:pt>
    <dgm:pt modelId="{7B607296-780A-4AD2-ABF1-55EF81CAF15F}" type="pres">
      <dgm:prSet presAssocID="{C43EC5A5-78B3-4E81-AF6D-9B87EE4E263A}" presName="sibTrans" presStyleLbl="sibTrans1D1" presStyleIdx="2" presStyleCnt="5"/>
      <dgm:spPr/>
      <dgm:t>
        <a:bodyPr/>
        <a:lstStyle/>
        <a:p>
          <a:endParaRPr lang="de-DE"/>
        </a:p>
      </dgm:t>
    </dgm:pt>
    <dgm:pt modelId="{67ACF183-1A97-4C5C-B2BA-045A35CED4E3}" type="pres">
      <dgm:prSet presAssocID="{EFE931B6-9EE1-408B-8F9B-AE57BD2C6CB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C5A0E9B-7F0A-4637-8B88-33D65F13B4B3}" type="pres">
      <dgm:prSet presAssocID="{EFE931B6-9EE1-408B-8F9B-AE57BD2C6CBF}" presName="spNode" presStyleCnt="0"/>
      <dgm:spPr/>
    </dgm:pt>
    <dgm:pt modelId="{0425DE6C-1F39-4457-8F05-DB4845CA3990}" type="pres">
      <dgm:prSet presAssocID="{ECD9D6B5-B84E-492C-A4BB-E275D8000542}" presName="sibTrans" presStyleLbl="sibTrans1D1" presStyleIdx="3" presStyleCnt="5"/>
      <dgm:spPr/>
      <dgm:t>
        <a:bodyPr/>
        <a:lstStyle/>
        <a:p>
          <a:endParaRPr lang="de-DE"/>
        </a:p>
      </dgm:t>
    </dgm:pt>
    <dgm:pt modelId="{B9DF1508-D0FD-455B-A049-68D1FE23EBEB}" type="pres">
      <dgm:prSet presAssocID="{ADF0249B-222A-457C-8374-08DBFB59D54A}" presName="node" presStyleLbl="node1" presStyleIdx="4" presStyleCnt="5" custScaleX="11102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BF96111-4D31-4E9D-A8BB-10B73B516E9C}" type="pres">
      <dgm:prSet presAssocID="{ADF0249B-222A-457C-8374-08DBFB59D54A}" presName="spNode" presStyleCnt="0"/>
      <dgm:spPr/>
    </dgm:pt>
    <dgm:pt modelId="{7924E174-77E4-46BC-87DA-F4616A1C363F}" type="pres">
      <dgm:prSet presAssocID="{F5BA8879-DE97-4EB9-94AF-F4655FCC8AD4}" presName="sibTrans" presStyleLbl="sibTrans1D1" presStyleIdx="4" presStyleCnt="5"/>
      <dgm:spPr/>
      <dgm:t>
        <a:bodyPr/>
        <a:lstStyle/>
        <a:p>
          <a:endParaRPr lang="de-DE"/>
        </a:p>
      </dgm:t>
    </dgm:pt>
  </dgm:ptLst>
  <dgm:cxnLst>
    <dgm:cxn modelId="{CB2568DF-E9B2-487E-850F-58E3B371991B}" srcId="{87C71459-8F2B-4C8D-9A6C-A277F90F1674}" destId="{CFEC8A0B-B63F-4926-A21A-FB25494A8212}" srcOrd="2" destOrd="0" parTransId="{CAA2A6B9-9A13-4B5A-9F3C-63A19C2E621E}" sibTransId="{C43EC5A5-78B3-4E81-AF6D-9B87EE4E263A}"/>
    <dgm:cxn modelId="{73D59F2E-132E-4032-AAF3-1400995C74BE}" type="presOf" srcId="{EFE931B6-9EE1-408B-8F9B-AE57BD2C6CBF}" destId="{67ACF183-1A97-4C5C-B2BA-045A35CED4E3}" srcOrd="0" destOrd="0" presId="urn:microsoft.com/office/officeart/2005/8/layout/cycle6"/>
    <dgm:cxn modelId="{83E58842-E410-457C-B73E-9601D99D3142}" srcId="{87C71459-8F2B-4C8D-9A6C-A277F90F1674}" destId="{0ABFC666-7FE6-4A63-909A-B9D616051FE1}" srcOrd="0" destOrd="0" parTransId="{37FF3CEE-5002-409D-8FF4-6AA7179D161C}" sibTransId="{BC51F22E-ECB2-4BB6-9CBA-D6C57E481440}"/>
    <dgm:cxn modelId="{E7A6CC61-3223-44AF-B07C-021A22743DBD}" type="presOf" srcId="{0ABFC666-7FE6-4A63-909A-B9D616051FE1}" destId="{D67DEEC1-1E1D-416D-BE98-A2380E70BA05}" srcOrd="0" destOrd="0" presId="urn:microsoft.com/office/officeart/2005/8/layout/cycle6"/>
    <dgm:cxn modelId="{89D7ABF5-0A8E-47B1-A72A-0D7C2BFA760A}" type="presOf" srcId="{C43EC5A5-78B3-4E81-AF6D-9B87EE4E263A}" destId="{7B607296-780A-4AD2-ABF1-55EF81CAF15F}" srcOrd="0" destOrd="0" presId="urn:microsoft.com/office/officeart/2005/8/layout/cycle6"/>
    <dgm:cxn modelId="{57B27C48-8CE1-4DE2-950C-2CCC9CD20507}" type="presOf" srcId="{F5BA8879-DE97-4EB9-94AF-F4655FCC8AD4}" destId="{7924E174-77E4-46BC-87DA-F4616A1C363F}" srcOrd="0" destOrd="0" presId="urn:microsoft.com/office/officeart/2005/8/layout/cycle6"/>
    <dgm:cxn modelId="{FEE24CDC-01F2-4209-8B78-916ABFB5A77F}" type="presOf" srcId="{A5C03381-1F03-45B7-A7F4-9208B7F0DD13}" destId="{D37BBA38-3F45-47B4-A5C9-B1AA9157FACD}" srcOrd="0" destOrd="0" presId="urn:microsoft.com/office/officeart/2005/8/layout/cycle6"/>
    <dgm:cxn modelId="{958DA092-C0D4-4D24-8E4E-A14E21CD95EB}" type="presOf" srcId="{CFEC8A0B-B63F-4926-A21A-FB25494A8212}" destId="{D73373F3-7BE6-4DD5-99EE-D96F7CB1795D}" srcOrd="0" destOrd="0" presId="urn:microsoft.com/office/officeart/2005/8/layout/cycle6"/>
    <dgm:cxn modelId="{E6820E79-AF3B-460C-BBDF-3328395E4166}" srcId="{87C71459-8F2B-4C8D-9A6C-A277F90F1674}" destId="{ADF0249B-222A-457C-8374-08DBFB59D54A}" srcOrd="4" destOrd="0" parTransId="{251DC6D3-7E2F-42B6-A047-DEE91D9E2BA0}" sibTransId="{F5BA8879-DE97-4EB9-94AF-F4655FCC8AD4}"/>
    <dgm:cxn modelId="{F8A85F6B-8872-41F4-A2E2-730C4B63E5DC}" srcId="{87C71459-8F2B-4C8D-9A6C-A277F90F1674}" destId="{EFE931B6-9EE1-408B-8F9B-AE57BD2C6CBF}" srcOrd="3" destOrd="0" parTransId="{8E8C1D30-C02D-4100-A26F-F74811DA9F13}" sibTransId="{ECD9D6B5-B84E-492C-A4BB-E275D8000542}"/>
    <dgm:cxn modelId="{3B84DA93-1A1D-4F9A-A27E-11374BCEEE30}" srcId="{87C71459-8F2B-4C8D-9A6C-A277F90F1674}" destId="{A5C03381-1F03-45B7-A7F4-9208B7F0DD13}" srcOrd="1" destOrd="0" parTransId="{837E922D-5CCA-418C-812A-6993F4E2D72D}" sibTransId="{11DDB8DA-008A-488B-9E50-72249625289A}"/>
    <dgm:cxn modelId="{31B63EF9-7A74-402E-8E37-E38E00DB5DB7}" type="presOf" srcId="{BC51F22E-ECB2-4BB6-9CBA-D6C57E481440}" destId="{D3444CC6-D75E-4A62-B663-738377F795E2}" srcOrd="0" destOrd="0" presId="urn:microsoft.com/office/officeart/2005/8/layout/cycle6"/>
    <dgm:cxn modelId="{F020B87F-F3EB-4E9D-8ABB-A358D7DCC3D9}" type="presOf" srcId="{11DDB8DA-008A-488B-9E50-72249625289A}" destId="{E24380C6-8E46-48AD-B7B3-F5BED980CCFB}" srcOrd="0" destOrd="0" presId="urn:microsoft.com/office/officeart/2005/8/layout/cycle6"/>
    <dgm:cxn modelId="{6DB47018-CC32-4393-BD95-B5845FD9C76F}" type="presOf" srcId="{87C71459-8F2B-4C8D-9A6C-A277F90F1674}" destId="{00F7E9CC-EA47-43DC-A1CA-EA236C8CF76D}" srcOrd="0" destOrd="0" presId="urn:microsoft.com/office/officeart/2005/8/layout/cycle6"/>
    <dgm:cxn modelId="{5D7C116B-C2C3-4E43-B68F-B0AEEAB78B94}" type="presOf" srcId="{ADF0249B-222A-457C-8374-08DBFB59D54A}" destId="{B9DF1508-D0FD-455B-A049-68D1FE23EBEB}" srcOrd="0" destOrd="0" presId="urn:microsoft.com/office/officeart/2005/8/layout/cycle6"/>
    <dgm:cxn modelId="{CCABAC81-2E78-4B07-930B-52B9DCB106CF}" type="presOf" srcId="{ECD9D6B5-B84E-492C-A4BB-E275D8000542}" destId="{0425DE6C-1F39-4457-8F05-DB4845CA3990}" srcOrd="0" destOrd="0" presId="urn:microsoft.com/office/officeart/2005/8/layout/cycle6"/>
    <dgm:cxn modelId="{A0911E28-565D-499B-8E60-7052B468A51C}" type="presParOf" srcId="{00F7E9CC-EA47-43DC-A1CA-EA236C8CF76D}" destId="{D67DEEC1-1E1D-416D-BE98-A2380E70BA05}" srcOrd="0" destOrd="0" presId="urn:microsoft.com/office/officeart/2005/8/layout/cycle6"/>
    <dgm:cxn modelId="{2D3FD278-8D15-4C69-B6AF-6EA7BFCE0943}" type="presParOf" srcId="{00F7E9CC-EA47-43DC-A1CA-EA236C8CF76D}" destId="{2C033762-A315-4BD5-99FC-F6A29E59C21A}" srcOrd="1" destOrd="0" presId="urn:microsoft.com/office/officeart/2005/8/layout/cycle6"/>
    <dgm:cxn modelId="{A409C16E-66BD-4A4C-98A6-4D66EC0A30CE}" type="presParOf" srcId="{00F7E9CC-EA47-43DC-A1CA-EA236C8CF76D}" destId="{D3444CC6-D75E-4A62-B663-738377F795E2}" srcOrd="2" destOrd="0" presId="urn:microsoft.com/office/officeart/2005/8/layout/cycle6"/>
    <dgm:cxn modelId="{C03D85E0-5BE5-4618-B8B3-CBEA54D59F5A}" type="presParOf" srcId="{00F7E9CC-EA47-43DC-A1CA-EA236C8CF76D}" destId="{D37BBA38-3F45-47B4-A5C9-B1AA9157FACD}" srcOrd="3" destOrd="0" presId="urn:microsoft.com/office/officeart/2005/8/layout/cycle6"/>
    <dgm:cxn modelId="{70145D21-0ECA-441E-9C2B-208FBEDA2153}" type="presParOf" srcId="{00F7E9CC-EA47-43DC-A1CA-EA236C8CF76D}" destId="{C210A278-5724-459F-9B25-AFDCAF92234C}" srcOrd="4" destOrd="0" presId="urn:microsoft.com/office/officeart/2005/8/layout/cycle6"/>
    <dgm:cxn modelId="{64542A2A-43EB-41C9-8075-97D7C254B6D4}" type="presParOf" srcId="{00F7E9CC-EA47-43DC-A1CA-EA236C8CF76D}" destId="{E24380C6-8E46-48AD-B7B3-F5BED980CCFB}" srcOrd="5" destOrd="0" presId="urn:microsoft.com/office/officeart/2005/8/layout/cycle6"/>
    <dgm:cxn modelId="{F4F3693C-9944-45DA-9E12-72E2D9CB8847}" type="presParOf" srcId="{00F7E9CC-EA47-43DC-A1CA-EA236C8CF76D}" destId="{D73373F3-7BE6-4DD5-99EE-D96F7CB1795D}" srcOrd="6" destOrd="0" presId="urn:microsoft.com/office/officeart/2005/8/layout/cycle6"/>
    <dgm:cxn modelId="{1C5A37E3-1546-4DB6-9534-AD6A2A125AEE}" type="presParOf" srcId="{00F7E9CC-EA47-43DC-A1CA-EA236C8CF76D}" destId="{28321265-4E0C-4445-AB03-E9038A7B206F}" srcOrd="7" destOrd="0" presId="urn:microsoft.com/office/officeart/2005/8/layout/cycle6"/>
    <dgm:cxn modelId="{AE81B2DE-BC53-49AE-887A-218519C18685}" type="presParOf" srcId="{00F7E9CC-EA47-43DC-A1CA-EA236C8CF76D}" destId="{7B607296-780A-4AD2-ABF1-55EF81CAF15F}" srcOrd="8" destOrd="0" presId="urn:microsoft.com/office/officeart/2005/8/layout/cycle6"/>
    <dgm:cxn modelId="{15F64A61-9BF7-486B-8C6F-DB80B665CD5E}" type="presParOf" srcId="{00F7E9CC-EA47-43DC-A1CA-EA236C8CF76D}" destId="{67ACF183-1A97-4C5C-B2BA-045A35CED4E3}" srcOrd="9" destOrd="0" presId="urn:microsoft.com/office/officeart/2005/8/layout/cycle6"/>
    <dgm:cxn modelId="{ECB75F6B-AC98-45A7-8CFC-10C80E8B9F96}" type="presParOf" srcId="{00F7E9CC-EA47-43DC-A1CA-EA236C8CF76D}" destId="{AC5A0E9B-7F0A-4637-8B88-33D65F13B4B3}" srcOrd="10" destOrd="0" presId="urn:microsoft.com/office/officeart/2005/8/layout/cycle6"/>
    <dgm:cxn modelId="{29452BA6-3728-43FE-996D-617C5D37B75F}" type="presParOf" srcId="{00F7E9CC-EA47-43DC-A1CA-EA236C8CF76D}" destId="{0425DE6C-1F39-4457-8F05-DB4845CA3990}" srcOrd="11" destOrd="0" presId="urn:microsoft.com/office/officeart/2005/8/layout/cycle6"/>
    <dgm:cxn modelId="{60E3FAE2-3A56-49F3-AAD0-BFBFA265493A}" type="presParOf" srcId="{00F7E9CC-EA47-43DC-A1CA-EA236C8CF76D}" destId="{B9DF1508-D0FD-455B-A049-68D1FE23EBEB}" srcOrd="12" destOrd="0" presId="urn:microsoft.com/office/officeart/2005/8/layout/cycle6"/>
    <dgm:cxn modelId="{7E0A0DAA-208B-48E3-B0DB-46C8B448F1B5}" type="presParOf" srcId="{00F7E9CC-EA47-43DC-A1CA-EA236C8CF76D}" destId="{EBF96111-4D31-4E9D-A8BB-10B73B516E9C}" srcOrd="13" destOrd="0" presId="urn:microsoft.com/office/officeart/2005/8/layout/cycle6"/>
    <dgm:cxn modelId="{0EAAEC89-3FD1-4F19-9037-DC0BEC3BCBA2}" type="presParOf" srcId="{00F7E9CC-EA47-43DC-A1CA-EA236C8CF76D}" destId="{7924E174-77E4-46BC-87DA-F4616A1C363F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81A3A2-6E0C-4A5E-AD0A-6BA4F8DFDEF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DB917D2A-B60A-43DB-97BD-E9F69E0B78ED}">
      <dgm:prSet phldrT="[Text]"/>
      <dgm:spPr/>
      <dgm:t>
        <a:bodyPr/>
        <a:lstStyle/>
        <a:p>
          <a:r>
            <a:rPr lang="de-DE" dirty="0" smtClean="0">
              <a:solidFill>
                <a:schemeClr val="tx1"/>
              </a:solidFill>
            </a:rPr>
            <a:t>Bereitschaftsdienste</a:t>
          </a:r>
          <a:endParaRPr lang="de-DE" dirty="0">
            <a:solidFill>
              <a:schemeClr val="tx1"/>
            </a:solidFill>
          </a:endParaRPr>
        </a:p>
      </dgm:t>
    </dgm:pt>
    <dgm:pt modelId="{DEC127AF-7886-42E5-862B-EC0301162466}" type="parTrans" cxnId="{78459E84-D8CD-4A8A-AD25-7404E1E6820A}">
      <dgm:prSet/>
      <dgm:spPr/>
      <dgm:t>
        <a:bodyPr/>
        <a:lstStyle/>
        <a:p>
          <a:endParaRPr lang="de-DE"/>
        </a:p>
      </dgm:t>
    </dgm:pt>
    <dgm:pt modelId="{C51BE9CE-A330-4265-8598-77A92BF562FA}" type="sibTrans" cxnId="{78459E84-D8CD-4A8A-AD25-7404E1E6820A}">
      <dgm:prSet/>
      <dgm:spPr/>
      <dgm:t>
        <a:bodyPr/>
        <a:lstStyle/>
        <a:p>
          <a:endParaRPr lang="de-DE"/>
        </a:p>
      </dgm:t>
    </dgm:pt>
    <dgm:pt modelId="{9608E977-45C9-403A-9A19-A95A64C92D24}">
      <dgm:prSet phldrT="[Text]"/>
      <dgm:spPr/>
      <dgm:t>
        <a:bodyPr/>
        <a:lstStyle/>
        <a:p>
          <a:r>
            <a:rPr lang="de-DE" dirty="0" smtClean="0"/>
            <a:t>Vormittags einsatzbereit</a:t>
          </a:r>
          <a:endParaRPr lang="de-DE" dirty="0"/>
        </a:p>
      </dgm:t>
    </dgm:pt>
    <dgm:pt modelId="{EE65DEA0-433E-43E5-8981-82D9C9B020E6}" type="parTrans" cxnId="{66858429-F1EB-49D0-918D-1CDDA90D9B0A}">
      <dgm:prSet/>
      <dgm:spPr/>
      <dgm:t>
        <a:bodyPr/>
        <a:lstStyle/>
        <a:p>
          <a:endParaRPr lang="de-DE"/>
        </a:p>
      </dgm:t>
    </dgm:pt>
    <dgm:pt modelId="{8958E940-4441-4046-B754-9DE25396539A}" type="sibTrans" cxnId="{66858429-F1EB-49D0-918D-1CDDA90D9B0A}">
      <dgm:prSet/>
      <dgm:spPr/>
      <dgm:t>
        <a:bodyPr/>
        <a:lstStyle/>
        <a:p>
          <a:endParaRPr lang="de-DE"/>
        </a:p>
      </dgm:t>
    </dgm:pt>
    <dgm:pt modelId="{774237F7-4D0F-45CA-A153-E07C546F6118}">
      <dgm:prSet phldrT="[Text]"/>
      <dgm:spPr/>
      <dgm:t>
        <a:bodyPr/>
        <a:lstStyle/>
        <a:p>
          <a:r>
            <a:rPr lang="de-DE" dirty="0" smtClean="0"/>
            <a:t>Kontaktfreudig</a:t>
          </a:r>
          <a:endParaRPr lang="de-DE" dirty="0"/>
        </a:p>
      </dgm:t>
    </dgm:pt>
    <dgm:pt modelId="{DF3072F9-D399-43F4-85EC-74B33925ADDB}" type="parTrans" cxnId="{06FC6A24-58A3-4894-8605-28FE73FAFB67}">
      <dgm:prSet/>
      <dgm:spPr/>
      <dgm:t>
        <a:bodyPr/>
        <a:lstStyle/>
        <a:p>
          <a:endParaRPr lang="de-DE"/>
        </a:p>
      </dgm:t>
    </dgm:pt>
    <dgm:pt modelId="{FF059369-FDEF-4851-AEF2-22856FEF486A}" type="sibTrans" cxnId="{06FC6A24-58A3-4894-8605-28FE73FAFB67}">
      <dgm:prSet/>
      <dgm:spPr/>
      <dgm:t>
        <a:bodyPr/>
        <a:lstStyle/>
        <a:p>
          <a:endParaRPr lang="de-DE"/>
        </a:p>
      </dgm:t>
    </dgm:pt>
    <dgm:pt modelId="{48097F10-D687-443E-922D-2336C989B419}">
      <dgm:prSet phldrT="[Text]"/>
      <dgm:spPr/>
      <dgm:t>
        <a:bodyPr/>
        <a:lstStyle/>
        <a:p>
          <a:r>
            <a:rPr lang="de-DE" dirty="0" smtClean="0">
              <a:solidFill>
                <a:schemeClr val="tx1"/>
              </a:solidFill>
            </a:rPr>
            <a:t>Arbeitsbegleitung</a:t>
          </a:r>
          <a:endParaRPr lang="de-DE" dirty="0">
            <a:solidFill>
              <a:schemeClr val="tx1"/>
            </a:solidFill>
          </a:endParaRPr>
        </a:p>
      </dgm:t>
    </dgm:pt>
    <dgm:pt modelId="{3CDA6CC9-E6AC-465A-A33D-3F039AABC553}" type="parTrans" cxnId="{325322E3-37A8-4D92-B989-6A4D157DBC10}">
      <dgm:prSet/>
      <dgm:spPr/>
      <dgm:t>
        <a:bodyPr/>
        <a:lstStyle/>
        <a:p>
          <a:endParaRPr lang="de-DE"/>
        </a:p>
      </dgm:t>
    </dgm:pt>
    <dgm:pt modelId="{F46777CD-BE82-4A60-9FA7-9721A3B6A161}" type="sibTrans" cxnId="{325322E3-37A8-4D92-B989-6A4D157DBC10}">
      <dgm:prSet/>
      <dgm:spPr/>
      <dgm:t>
        <a:bodyPr/>
        <a:lstStyle/>
        <a:p>
          <a:endParaRPr lang="de-DE"/>
        </a:p>
      </dgm:t>
    </dgm:pt>
    <dgm:pt modelId="{4BCF2376-6801-4D2A-9C00-0D19D339FFC9}">
      <dgm:prSet phldrT="[Text]"/>
      <dgm:spPr/>
      <dgm:t>
        <a:bodyPr/>
        <a:lstStyle/>
        <a:p>
          <a:r>
            <a:rPr lang="de-DE" dirty="0" err="1" smtClean="0">
              <a:solidFill>
                <a:schemeClr val="tx1"/>
              </a:solidFill>
            </a:rPr>
            <a:t>Contact</a:t>
          </a:r>
          <a:r>
            <a:rPr lang="de-DE" dirty="0" smtClean="0">
              <a:solidFill>
                <a:schemeClr val="tx1"/>
              </a:solidFill>
            </a:rPr>
            <a:t> </a:t>
          </a:r>
          <a:r>
            <a:rPr lang="de-DE" dirty="0" err="1" smtClean="0">
              <a:solidFill>
                <a:schemeClr val="tx1"/>
              </a:solidFill>
            </a:rPr>
            <a:t>Cafe</a:t>
          </a:r>
          <a:endParaRPr lang="de-DE" dirty="0">
            <a:solidFill>
              <a:schemeClr val="tx1"/>
            </a:solidFill>
          </a:endParaRPr>
        </a:p>
      </dgm:t>
    </dgm:pt>
    <dgm:pt modelId="{AFB0B42A-0511-45F3-9F2A-7EE938D03D17}" type="parTrans" cxnId="{8527C788-0481-4277-ACB4-7A1EADEE6FA6}">
      <dgm:prSet/>
      <dgm:spPr/>
      <dgm:t>
        <a:bodyPr/>
        <a:lstStyle/>
        <a:p>
          <a:endParaRPr lang="de-DE"/>
        </a:p>
      </dgm:t>
    </dgm:pt>
    <dgm:pt modelId="{2A9D9DF6-0211-4B64-AFAD-5A978744F943}" type="sibTrans" cxnId="{8527C788-0481-4277-ACB4-7A1EADEE6FA6}">
      <dgm:prSet/>
      <dgm:spPr/>
      <dgm:t>
        <a:bodyPr/>
        <a:lstStyle/>
        <a:p>
          <a:endParaRPr lang="de-DE"/>
        </a:p>
      </dgm:t>
    </dgm:pt>
    <dgm:pt modelId="{6016E8AC-C6E9-457D-A938-0D14E794A397}">
      <dgm:prSet phldrT="[Text]"/>
      <dgm:spPr/>
      <dgm:t>
        <a:bodyPr/>
        <a:lstStyle/>
        <a:p>
          <a:r>
            <a:rPr lang="de-DE" dirty="0" smtClean="0"/>
            <a:t>Do. von 16-18.00 Uhr einsatzbereit</a:t>
          </a:r>
          <a:endParaRPr lang="de-DE" dirty="0"/>
        </a:p>
      </dgm:t>
    </dgm:pt>
    <dgm:pt modelId="{979B3DC4-9798-4243-BA29-CC0965500B0E}" type="parTrans" cxnId="{9A6D2E35-6954-45F3-AE17-4F655AEB0DEA}">
      <dgm:prSet/>
      <dgm:spPr/>
      <dgm:t>
        <a:bodyPr/>
        <a:lstStyle/>
        <a:p>
          <a:endParaRPr lang="de-DE"/>
        </a:p>
      </dgm:t>
    </dgm:pt>
    <dgm:pt modelId="{B063FC40-784A-45C3-A36B-16AF73CB4233}" type="sibTrans" cxnId="{9A6D2E35-6954-45F3-AE17-4F655AEB0DEA}">
      <dgm:prSet/>
      <dgm:spPr/>
      <dgm:t>
        <a:bodyPr/>
        <a:lstStyle/>
        <a:p>
          <a:endParaRPr lang="de-DE"/>
        </a:p>
      </dgm:t>
    </dgm:pt>
    <dgm:pt modelId="{A97FF552-D756-42CB-9609-E05D381C8E42}">
      <dgm:prSet/>
      <dgm:spPr/>
      <dgm:t>
        <a:bodyPr/>
        <a:lstStyle/>
        <a:p>
          <a:r>
            <a:rPr lang="de-DE" dirty="0" smtClean="0">
              <a:solidFill>
                <a:schemeClr val="tx1"/>
              </a:solidFill>
            </a:rPr>
            <a:t>Schulbegleitung</a:t>
          </a:r>
          <a:endParaRPr lang="de-DE" dirty="0">
            <a:solidFill>
              <a:schemeClr val="tx1"/>
            </a:solidFill>
          </a:endParaRPr>
        </a:p>
      </dgm:t>
    </dgm:pt>
    <dgm:pt modelId="{FC2F40D8-253E-4C8A-A85F-252BD5C89F6A}" type="parTrans" cxnId="{8B182E48-BC75-4A59-AFB5-308E98AD8A7D}">
      <dgm:prSet/>
      <dgm:spPr/>
      <dgm:t>
        <a:bodyPr/>
        <a:lstStyle/>
        <a:p>
          <a:endParaRPr lang="de-DE"/>
        </a:p>
      </dgm:t>
    </dgm:pt>
    <dgm:pt modelId="{CA6B41B7-3349-475A-A03B-0413D319B34A}" type="sibTrans" cxnId="{8B182E48-BC75-4A59-AFB5-308E98AD8A7D}">
      <dgm:prSet/>
      <dgm:spPr/>
      <dgm:t>
        <a:bodyPr/>
        <a:lstStyle/>
        <a:p>
          <a:endParaRPr lang="de-DE"/>
        </a:p>
      </dgm:t>
    </dgm:pt>
    <dgm:pt modelId="{074B1146-6819-45E6-9C36-8413D9FACBC8}">
      <dgm:prSet phldrT="[Text]"/>
      <dgm:spPr/>
      <dgm:t>
        <a:bodyPr/>
        <a:lstStyle/>
        <a:p>
          <a:r>
            <a:rPr lang="de-DE" dirty="0" smtClean="0"/>
            <a:t>Motorisiert</a:t>
          </a:r>
          <a:endParaRPr lang="de-DE" dirty="0"/>
        </a:p>
      </dgm:t>
    </dgm:pt>
    <dgm:pt modelId="{9CDAABC9-165E-440E-9312-574A1A201DAA}" type="parTrans" cxnId="{F2C607EE-0A16-45CE-9EEF-11E45F21A2AB}">
      <dgm:prSet/>
      <dgm:spPr/>
      <dgm:t>
        <a:bodyPr/>
        <a:lstStyle/>
        <a:p>
          <a:endParaRPr lang="de-DE"/>
        </a:p>
      </dgm:t>
    </dgm:pt>
    <dgm:pt modelId="{93D30629-DE1F-4090-AD24-2CE021C1D987}" type="sibTrans" cxnId="{F2C607EE-0A16-45CE-9EEF-11E45F21A2AB}">
      <dgm:prSet/>
      <dgm:spPr/>
      <dgm:t>
        <a:bodyPr/>
        <a:lstStyle/>
        <a:p>
          <a:endParaRPr lang="de-DE"/>
        </a:p>
      </dgm:t>
    </dgm:pt>
    <dgm:pt modelId="{7C46A0F1-70CF-489D-9E6C-DD187D1B5301}">
      <dgm:prSet phldrT="[Text]"/>
      <dgm:spPr/>
      <dgm:t>
        <a:bodyPr/>
        <a:lstStyle/>
        <a:p>
          <a:r>
            <a:rPr lang="de-DE" dirty="0" smtClean="0"/>
            <a:t>flexibel</a:t>
          </a:r>
          <a:endParaRPr lang="de-DE" dirty="0"/>
        </a:p>
      </dgm:t>
    </dgm:pt>
    <dgm:pt modelId="{E0A3C46B-48CB-4B92-8701-442E8E19EBA3}" type="parTrans" cxnId="{64A62BD7-506D-4B1A-A80E-473C14F2B6A1}">
      <dgm:prSet/>
      <dgm:spPr/>
      <dgm:t>
        <a:bodyPr/>
        <a:lstStyle/>
        <a:p>
          <a:endParaRPr lang="de-DE"/>
        </a:p>
      </dgm:t>
    </dgm:pt>
    <dgm:pt modelId="{8EA97DF9-FF4E-4D98-A264-90C63C44FF92}" type="sibTrans" cxnId="{64A62BD7-506D-4B1A-A80E-473C14F2B6A1}">
      <dgm:prSet/>
      <dgm:spPr/>
      <dgm:t>
        <a:bodyPr/>
        <a:lstStyle/>
        <a:p>
          <a:endParaRPr lang="de-DE"/>
        </a:p>
      </dgm:t>
    </dgm:pt>
    <dgm:pt modelId="{29457C6F-BFEE-464F-9703-371099A514F4}">
      <dgm:prSet phldrT="[Text]"/>
      <dgm:spPr/>
      <dgm:t>
        <a:bodyPr/>
        <a:lstStyle/>
        <a:p>
          <a:r>
            <a:rPr lang="de-DE" dirty="0" smtClean="0"/>
            <a:t>Begleitung zu Arbeitgebern</a:t>
          </a:r>
          <a:endParaRPr lang="de-DE" dirty="0"/>
        </a:p>
      </dgm:t>
    </dgm:pt>
    <dgm:pt modelId="{37A258E0-E971-4913-9CC2-BDB6A8502458}" type="parTrans" cxnId="{300C0FC6-E1DB-4645-BB64-D7DD043FC730}">
      <dgm:prSet/>
      <dgm:spPr/>
      <dgm:t>
        <a:bodyPr/>
        <a:lstStyle/>
        <a:p>
          <a:endParaRPr lang="de-DE"/>
        </a:p>
      </dgm:t>
    </dgm:pt>
    <dgm:pt modelId="{B5708648-5CE2-46A7-B1C0-DC0AB7F05741}" type="sibTrans" cxnId="{300C0FC6-E1DB-4645-BB64-D7DD043FC730}">
      <dgm:prSet/>
      <dgm:spPr/>
      <dgm:t>
        <a:bodyPr/>
        <a:lstStyle/>
        <a:p>
          <a:endParaRPr lang="de-DE"/>
        </a:p>
      </dgm:t>
    </dgm:pt>
    <dgm:pt modelId="{8485817C-3849-408A-AB4A-38D2FB3BCCD5}">
      <dgm:prSet phldrT="[Text]"/>
      <dgm:spPr/>
      <dgm:t>
        <a:bodyPr/>
        <a:lstStyle/>
        <a:p>
          <a:r>
            <a:rPr lang="de-DE" dirty="0" smtClean="0"/>
            <a:t>Vermittlung in gemeinnützige Einsatzstellen </a:t>
          </a:r>
          <a:endParaRPr lang="de-DE" dirty="0"/>
        </a:p>
      </dgm:t>
    </dgm:pt>
    <dgm:pt modelId="{57DE06B5-B9FE-49A8-8945-8E07AB7FADD7}" type="parTrans" cxnId="{415723D8-8AAD-4A3F-8A08-C0AB5D5DF6F5}">
      <dgm:prSet/>
      <dgm:spPr/>
      <dgm:t>
        <a:bodyPr/>
        <a:lstStyle/>
        <a:p>
          <a:endParaRPr lang="de-DE"/>
        </a:p>
      </dgm:t>
    </dgm:pt>
    <dgm:pt modelId="{A256858C-7BD4-49D7-A271-A942D7B3D5A0}" type="sibTrans" cxnId="{415723D8-8AAD-4A3F-8A08-C0AB5D5DF6F5}">
      <dgm:prSet/>
      <dgm:spPr/>
      <dgm:t>
        <a:bodyPr/>
        <a:lstStyle/>
        <a:p>
          <a:endParaRPr lang="de-DE"/>
        </a:p>
      </dgm:t>
    </dgm:pt>
    <dgm:pt modelId="{B6C8E3F8-196D-47C6-A880-FFAFB27D30BA}">
      <dgm:prSet phldrT="[Text]"/>
      <dgm:spPr/>
      <dgm:t>
        <a:bodyPr/>
        <a:lstStyle/>
        <a:p>
          <a:r>
            <a:rPr lang="de-DE" dirty="0" smtClean="0"/>
            <a:t>Aufspüren von Kompetenzen</a:t>
          </a:r>
          <a:endParaRPr lang="de-DE" dirty="0"/>
        </a:p>
      </dgm:t>
    </dgm:pt>
    <dgm:pt modelId="{0AEAE4CE-0291-4AA1-B540-F567ADB80D31}" type="sibTrans" cxnId="{6E278CDE-9D2B-4197-AE94-BD15D59E8EC5}">
      <dgm:prSet/>
      <dgm:spPr/>
      <dgm:t>
        <a:bodyPr/>
        <a:lstStyle/>
        <a:p>
          <a:endParaRPr lang="de-DE"/>
        </a:p>
      </dgm:t>
    </dgm:pt>
    <dgm:pt modelId="{CA802E82-53C4-43BA-86FF-24EEB39C6263}" type="parTrans" cxnId="{6E278CDE-9D2B-4197-AE94-BD15D59E8EC5}">
      <dgm:prSet/>
      <dgm:spPr/>
      <dgm:t>
        <a:bodyPr/>
        <a:lstStyle/>
        <a:p>
          <a:endParaRPr lang="de-DE"/>
        </a:p>
      </dgm:t>
    </dgm:pt>
    <dgm:pt modelId="{94998540-083A-4E97-8945-B76F268E72CA}">
      <dgm:prSet phldrT="[Text]"/>
      <dgm:spPr/>
      <dgm:t>
        <a:bodyPr/>
        <a:lstStyle/>
        <a:p>
          <a:r>
            <a:rPr lang="de-DE" dirty="0" smtClean="0"/>
            <a:t>Suche nach Arbeitsstellen</a:t>
          </a:r>
          <a:endParaRPr lang="de-DE" dirty="0"/>
        </a:p>
      </dgm:t>
    </dgm:pt>
    <dgm:pt modelId="{49E3A0CA-0D9B-4FC8-AF28-F351B721A8DD}" type="parTrans" cxnId="{FE5D9F7B-FC4A-4860-B74B-EE61A5B5C974}">
      <dgm:prSet/>
      <dgm:spPr/>
      <dgm:t>
        <a:bodyPr/>
        <a:lstStyle/>
        <a:p>
          <a:endParaRPr lang="de-DE"/>
        </a:p>
      </dgm:t>
    </dgm:pt>
    <dgm:pt modelId="{33E7F821-8A69-428D-A139-A0401980BF31}" type="sibTrans" cxnId="{FE5D9F7B-FC4A-4860-B74B-EE61A5B5C974}">
      <dgm:prSet/>
      <dgm:spPr/>
      <dgm:t>
        <a:bodyPr/>
        <a:lstStyle/>
        <a:p>
          <a:endParaRPr lang="de-DE"/>
        </a:p>
      </dgm:t>
    </dgm:pt>
    <dgm:pt modelId="{459976B1-8987-44AC-8FD4-5590D1028894}">
      <dgm:prSet phldrT="[Text]"/>
      <dgm:spPr/>
      <dgm:t>
        <a:bodyPr/>
        <a:lstStyle/>
        <a:p>
          <a:r>
            <a:rPr lang="de-DE" dirty="0" smtClean="0"/>
            <a:t>Kontaktfreudig</a:t>
          </a:r>
          <a:endParaRPr lang="de-DE" dirty="0"/>
        </a:p>
      </dgm:t>
    </dgm:pt>
    <dgm:pt modelId="{76A50338-1B1C-4AAF-88E2-623A03D7A366}" type="parTrans" cxnId="{A5AF809D-442B-437B-AB29-80AD156E1CE2}">
      <dgm:prSet/>
      <dgm:spPr/>
      <dgm:t>
        <a:bodyPr/>
        <a:lstStyle/>
        <a:p>
          <a:endParaRPr lang="de-DE"/>
        </a:p>
      </dgm:t>
    </dgm:pt>
    <dgm:pt modelId="{3D715E3E-69B4-4F04-81F6-F88EEBCE9375}" type="sibTrans" cxnId="{A5AF809D-442B-437B-AB29-80AD156E1CE2}">
      <dgm:prSet/>
      <dgm:spPr/>
      <dgm:t>
        <a:bodyPr/>
        <a:lstStyle/>
        <a:p>
          <a:endParaRPr lang="de-DE"/>
        </a:p>
      </dgm:t>
    </dgm:pt>
    <dgm:pt modelId="{6E434B76-A976-4276-91E5-1C730A2FAA8B}">
      <dgm:prSet phldrT="[Text]"/>
      <dgm:spPr/>
      <dgm:t>
        <a:bodyPr/>
        <a:lstStyle/>
        <a:p>
          <a:r>
            <a:rPr lang="de-DE" dirty="0" smtClean="0"/>
            <a:t>Ein offenes Ohr</a:t>
          </a:r>
          <a:endParaRPr lang="de-DE" dirty="0"/>
        </a:p>
      </dgm:t>
    </dgm:pt>
    <dgm:pt modelId="{6BDE51D2-D95D-4B06-A382-56629EF8529A}" type="parTrans" cxnId="{87E265D5-252E-4720-BE21-2EFE299EDCB7}">
      <dgm:prSet/>
      <dgm:spPr/>
      <dgm:t>
        <a:bodyPr/>
        <a:lstStyle/>
        <a:p>
          <a:endParaRPr lang="de-DE"/>
        </a:p>
      </dgm:t>
    </dgm:pt>
    <dgm:pt modelId="{CE8ECF5B-034A-47A9-927A-085045A96BE1}" type="sibTrans" cxnId="{87E265D5-252E-4720-BE21-2EFE299EDCB7}">
      <dgm:prSet/>
      <dgm:spPr/>
      <dgm:t>
        <a:bodyPr/>
        <a:lstStyle/>
        <a:p>
          <a:endParaRPr lang="de-DE"/>
        </a:p>
      </dgm:t>
    </dgm:pt>
    <dgm:pt modelId="{16F28CD8-7E8C-44D2-8852-F173D9FD4CEA}">
      <dgm:prSet phldrT="[Text]"/>
      <dgm:spPr/>
      <dgm:t>
        <a:bodyPr/>
        <a:lstStyle/>
        <a:p>
          <a:r>
            <a:rPr lang="de-DE" dirty="0" smtClean="0"/>
            <a:t>Zuverlässig</a:t>
          </a:r>
          <a:endParaRPr lang="de-DE" dirty="0"/>
        </a:p>
      </dgm:t>
    </dgm:pt>
    <dgm:pt modelId="{3288EA77-23F3-48B2-8105-CF0C6F93F65E}" type="parTrans" cxnId="{14589E18-CE66-49FC-BF11-72A7FED27C2A}">
      <dgm:prSet/>
      <dgm:spPr/>
      <dgm:t>
        <a:bodyPr/>
        <a:lstStyle/>
        <a:p>
          <a:endParaRPr lang="de-DE"/>
        </a:p>
      </dgm:t>
    </dgm:pt>
    <dgm:pt modelId="{D9C64608-1FA6-48E5-A7D3-E4B0007EB027}" type="sibTrans" cxnId="{14589E18-CE66-49FC-BF11-72A7FED27C2A}">
      <dgm:prSet/>
      <dgm:spPr/>
      <dgm:t>
        <a:bodyPr/>
        <a:lstStyle/>
        <a:p>
          <a:endParaRPr lang="de-DE"/>
        </a:p>
      </dgm:t>
    </dgm:pt>
    <dgm:pt modelId="{8DF183DA-8F1C-414A-A54B-FCB4C714E02E}">
      <dgm:prSet phldrT="[Text]"/>
      <dgm:spPr/>
      <dgm:t>
        <a:bodyPr/>
        <a:lstStyle/>
        <a:p>
          <a:r>
            <a:rPr lang="de-DE" dirty="0" smtClean="0"/>
            <a:t>unterstützend</a:t>
          </a:r>
          <a:endParaRPr lang="de-DE" dirty="0"/>
        </a:p>
      </dgm:t>
    </dgm:pt>
    <dgm:pt modelId="{6500934E-B8C7-40BA-A0EC-741C68BF1E9D}" type="parTrans" cxnId="{EACAFC86-6C1A-4352-B206-3931AB747174}">
      <dgm:prSet/>
      <dgm:spPr/>
      <dgm:t>
        <a:bodyPr/>
        <a:lstStyle/>
        <a:p>
          <a:endParaRPr lang="de-DE"/>
        </a:p>
      </dgm:t>
    </dgm:pt>
    <dgm:pt modelId="{484EEFE3-BA84-4DD1-83B5-070972342D56}" type="sibTrans" cxnId="{EACAFC86-6C1A-4352-B206-3931AB747174}">
      <dgm:prSet/>
      <dgm:spPr/>
      <dgm:t>
        <a:bodyPr/>
        <a:lstStyle/>
        <a:p>
          <a:endParaRPr lang="de-DE"/>
        </a:p>
      </dgm:t>
    </dgm:pt>
    <dgm:pt modelId="{903DE66C-4EED-44D5-A9C5-C3F837528D09}">
      <dgm:prSet/>
      <dgm:spPr/>
      <dgm:t>
        <a:bodyPr/>
        <a:lstStyle/>
        <a:p>
          <a:r>
            <a:rPr lang="de-DE" dirty="0" smtClean="0"/>
            <a:t>Freude im Umgang mit Kindern</a:t>
          </a:r>
          <a:endParaRPr lang="de-DE" dirty="0"/>
        </a:p>
      </dgm:t>
    </dgm:pt>
    <dgm:pt modelId="{8A25B353-8A1C-409A-9A07-2B9757BB23F8}" type="parTrans" cxnId="{7E9B1D18-2251-44FD-AB86-ACCFC6E1BF67}">
      <dgm:prSet/>
      <dgm:spPr/>
      <dgm:t>
        <a:bodyPr/>
        <a:lstStyle/>
        <a:p>
          <a:endParaRPr lang="de-DE"/>
        </a:p>
      </dgm:t>
    </dgm:pt>
    <dgm:pt modelId="{E9A948E7-DD10-4904-8367-936C95AE331A}" type="sibTrans" cxnId="{7E9B1D18-2251-44FD-AB86-ACCFC6E1BF67}">
      <dgm:prSet/>
      <dgm:spPr/>
      <dgm:t>
        <a:bodyPr/>
        <a:lstStyle/>
        <a:p>
          <a:endParaRPr lang="de-DE"/>
        </a:p>
      </dgm:t>
    </dgm:pt>
    <dgm:pt modelId="{3E104B27-3F84-40B1-9B85-A769AEE585C9}">
      <dgm:prSet/>
      <dgm:spPr/>
      <dgm:t>
        <a:bodyPr/>
        <a:lstStyle/>
        <a:p>
          <a:r>
            <a:rPr lang="de-DE" dirty="0" smtClean="0"/>
            <a:t>vormittags verfügbar</a:t>
          </a:r>
          <a:endParaRPr lang="de-DE" dirty="0"/>
        </a:p>
      </dgm:t>
    </dgm:pt>
    <dgm:pt modelId="{8631BAA7-8B22-4F30-9551-B5A6042F32EC}" type="parTrans" cxnId="{529F995F-84C8-492D-8DA7-97B67C875063}">
      <dgm:prSet/>
      <dgm:spPr/>
      <dgm:t>
        <a:bodyPr/>
        <a:lstStyle/>
        <a:p>
          <a:endParaRPr lang="de-DE"/>
        </a:p>
      </dgm:t>
    </dgm:pt>
    <dgm:pt modelId="{8A6E5CAD-64D6-4C66-9A15-54B0A13E2719}" type="sibTrans" cxnId="{529F995F-84C8-492D-8DA7-97B67C875063}">
      <dgm:prSet/>
      <dgm:spPr/>
      <dgm:t>
        <a:bodyPr/>
        <a:lstStyle/>
        <a:p>
          <a:endParaRPr lang="de-DE"/>
        </a:p>
      </dgm:t>
    </dgm:pt>
    <dgm:pt modelId="{C135039F-743C-4821-BCB7-5A346300DC2A}">
      <dgm:prSet/>
      <dgm:spPr/>
      <dgm:t>
        <a:bodyPr/>
        <a:lstStyle/>
        <a:p>
          <a:r>
            <a:rPr lang="de-DE" dirty="0" smtClean="0"/>
            <a:t>Interesse an Mithilfe in Kleingruppen</a:t>
          </a:r>
          <a:endParaRPr lang="de-DE" dirty="0"/>
        </a:p>
      </dgm:t>
    </dgm:pt>
    <dgm:pt modelId="{58F159AC-C0A9-4395-AA58-26ED185CFA95}" type="parTrans" cxnId="{42CD17C6-645B-48B8-A8A6-5E4BC0CA5D83}">
      <dgm:prSet/>
      <dgm:spPr/>
      <dgm:t>
        <a:bodyPr/>
        <a:lstStyle/>
        <a:p>
          <a:endParaRPr lang="de-DE"/>
        </a:p>
      </dgm:t>
    </dgm:pt>
    <dgm:pt modelId="{999A18BC-17FD-4236-A7D0-C9684A646FD3}" type="sibTrans" cxnId="{42CD17C6-645B-48B8-A8A6-5E4BC0CA5D83}">
      <dgm:prSet/>
      <dgm:spPr/>
      <dgm:t>
        <a:bodyPr/>
        <a:lstStyle/>
        <a:p>
          <a:endParaRPr lang="de-DE"/>
        </a:p>
      </dgm:t>
    </dgm:pt>
    <dgm:pt modelId="{E8D712C5-0BBA-4B43-A4E2-42DD1C0DAFD7}">
      <dgm:prSet/>
      <dgm:spPr/>
      <dgm:t>
        <a:bodyPr/>
        <a:lstStyle/>
        <a:p>
          <a:r>
            <a:rPr lang="de-DE" dirty="0" smtClean="0"/>
            <a:t>Mindestens 2 </a:t>
          </a:r>
          <a:r>
            <a:rPr lang="de-DE" dirty="0" err="1" smtClean="0"/>
            <a:t>Schulstd</a:t>
          </a:r>
          <a:r>
            <a:rPr lang="de-DE" dirty="0" smtClean="0"/>
            <a:t>/ Woche verbindlich</a:t>
          </a:r>
          <a:endParaRPr lang="de-DE" dirty="0"/>
        </a:p>
      </dgm:t>
    </dgm:pt>
    <dgm:pt modelId="{A90C061E-84AD-4899-9BDC-9EF54DCE959E}" type="parTrans" cxnId="{10F59040-618E-41D6-A23D-1676D82C9289}">
      <dgm:prSet/>
      <dgm:spPr/>
      <dgm:t>
        <a:bodyPr/>
        <a:lstStyle/>
        <a:p>
          <a:endParaRPr lang="de-DE"/>
        </a:p>
      </dgm:t>
    </dgm:pt>
    <dgm:pt modelId="{8E46BC7C-BDAB-4217-9474-47015186FBF1}" type="sibTrans" cxnId="{10F59040-618E-41D6-A23D-1676D82C9289}">
      <dgm:prSet/>
      <dgm:spPr/>
      <dgm:t>
        <a:bodyPr/>
        <a:lstStyle/>
        <a:p>
          <a:endParaRPr lang="de-DE"/>
        </a:p>
      </dgm:t>
    </dgm:pt>
    <dgm:pt modelId="{5BB88CC8-34F6-4A85-B955-AC7D8E0AC826}" type="pres">
      <dgm:prSet presAssocID="{6481A3A2-6E0C-4A5E-AD0A-6BA4F8DFDEF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3B7AC3D8-248C-4E97-9E7D-782D71AEEAB1}" type="pres">
      <dgm:prSet presAssocID="{DB917D2A-B60A-43DB-97BD-E9F69E0B78ED}" presName="composite" presStyleCnt="0"/>
      <dgm:spPr/>
    </dgm:pt>
    <dgm:pt modelId="{4ACA4E52-809A-4924-A9E1-17EB22B9BF9E}" type="pres">
      <dgm:prSet presAssocID="{DB917D2A-B60A-43DB-97BD-E9F69E0B78ED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D013F8B-E505-492A-B22C-817EDC904D8E}" type="pres">
      <dgm:prSet presAssocID="{DB917D2A-B60A-43DB-97BD-E9F69E0B78ED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F8202F8-FD84-4E18-B2F2-14712AA8DD0F}" type="pres">
      <dgm:prSet presAssocID="{C51BE9CE-A330-4265-8598-77A92BF562FA}" presName="space" presStyleCnt="0"/>
      <dgm:spPr/>
    </dgm:pt>
    <dgm:pt modelId="{ACCA9D2E-1260-4E55-8813-C5AC7986A3BB}" type="pres">
      <dgm:prSet presAssocID="{48097F10-D687-443E-922D-2336C989B419}" presName="composite" presStyleCnt="0"/>
      <dgm:spPr/>
    </dgm:pt>
    <dgm:pt modelId="{BDADD510-9CAC-4171-8D43-B542CCAF911D}" type="pres">
      <dgm:prSet presAssocID="{48097F10-D687-443E-922D-2336C989B419}" presName="parTx" presStyleLbl="alignNode1" presStyleIdx="1" presStyleCnt="4" custLinFactNeighborX="966" custLinFactNeighborY="-204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BD84F18-0540-47BB-9B72-B28C7B8C2E60}" type="pres">
      <dgm:prSet presAssocID="{48097F10-D687-443E-922D-2336C989B419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996E541-88A7-4D7B-B8FE-92ECEB03DA7C}" type="pres">
      <dgm:prSet presAssocID="{F46777CD-BE82-4A60-9FA7-9721A3B6A161}" presName="space" presStyleCnt="0"/>
      <dgm:spPr/>
    </dgm:pt>
    <dgm:pt modelId="{06BF6887-E5F7-4D5B-B09F-68805F34CB96}" type="pres">
      <dgm:prSet presAssocID="{4BCF2376-6801-4D2A-9C00-0D19D339FFC9}" presName="composite" presStyleCnt="0"/>
      <dgm:spPr/>
    </dgm:pt>
    <dgm:pt modelId="{9ECED273-4405-470F-B722-73DBCBC8AE0B}" type="pres">
      <dgm:prSet presAssocID="{4BCF2376-6801-4D2A-9C00-0D19D339FFC9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67C0B16-2DC6-4D38-BB8F-D3137AFAE6BE}" type="pres">
      <dgm:prSet presAssocID="{4BCF2376-6801-4D2A-9C00-0D19D339FFC9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3544610-07C8-421F-9C24-9CC81D319513}" type="pres">
      <dgm:prSet presAssocID="{2A9D9DF6-0211-4B64-AFAD-5A978744F943}" presName="space" presStyleCnt="0"/>
      <dgm:spPr/>
    </dgm:pt>
    <dgm:pt modelId="{3870F23C-235F-4E45-8D88-57A89E3E465E}" type="pres">
      <dgm:prSet presAssocID="{A97FF552-D756-42CB-9609-E05D381C8E42}" presName="composite" presStyleCnt="0"/>
      <dgm:spPr/>
    </dgm:pt>
    <dgm:pt modelId="{728BF326-002D-4308-8525-C5E84F0C4AE3}" type="pres">
      <dgm:prSet presAssocID="{A97FF552-D756-42CB-9609-E05D381C8E42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9C998D8-0796-4F04-B88F-05A07F9CB2C5}" type="pres">
      <dgm:prSet presAssocID="{A97FF552-D756-42CB-9609-E05D381C8E42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87E265D5-252E-4720-BE21-2EFE299EDCB7}" srcId="{4BCF2376-6801-4D2A-9C00-0D19D339FFC9}" destId="{6E434B76-A976-4276-91E5-1C730A2FAA8B}" srcOrd="2" destOrd="0" parTransId="{6BDE51D2-D95D-4B06-A382-56629EF8529A}" sibTransId="{CE8ECF5B-034A-47A9-927A-085045A96BE1}"/>
    <dgm:cxn modelId="{415723D8-8AAD-4A3F-8A08-C0AB5D5DF6F5}" srcId="{48097F10-D687-443E-922D-2336C989B419}" destId="{8485817C-3849-408A-AB4A-38D2FB3BCCD5}" srcOrd="3" destOrd="0" parTransId="{57DE06B5-B9FE-49A8-8945-8E07AB7FADD7}" sibTransId="{A256858C-7BD4-49D7-A271-A942D7B3D5A0}"/>
    <dgm:cxn modelId="{9A6D2E35-6954-45F3-AE17-4F655AEB0DEA}" srcId="{4BCF2376-6801-4D2A-9C00-0D19D339FFC9}" destId="{6016E8AC-C6E9-457D-A938-0D14E794A397}" srcOrd="0" destOrd="0" parTransId="{979B3DC4-9798-4243-BA29-CC0965500B0E}" sibTransId="{B063FC40-784A-45C3-A36B-16AF73CB4233}"/>
    <dgm:cxn modelId="{AA85419C-0026-47DD-B349-21FF8618CE96}" type="presOf" srcId="{29457C6F-BFEE-464F-9703-371099A514F4}" destId="{8BD84F18-0540-47BB-9B72-B28C7B8C2E60}" srcOrd="0" destOrd="2" presId="urn:microsoft.com/office/officeart/2005/8/layout/hList1"/>
    <dgm:cxn modelId="{830A318A-5C1C-463A-83AB-3E78E9846C3E}" type="presOf" srcId="{3E104B27-3F84-40B1-9B85-A769AEE585C9}" destId="{39C998D8-0796-4F04-B88F-05A07F9CB2C5}" srcOrd="0" destOrd="1" presId="urn:microsoft.com/office/officeart/2005/8/layout/hList1"/>
    <dgm:cxn modelId="{55C6E7EE-CC78-4A4B-B8AA-8BAF652AAB63}" type="presOf" srcId="{6016E8AC-C6E9-457D-A938-0D14E794A397}" destId="{E67C0B16-2DC6-4D38-BB8F-D3137AFAE6BE}" srcOrd="0" destOrd="0" presId="urn:microsoft.com/office/officeart/2005/8/layout/hList1"/>
    <dgm:cxn modelId="{EA302D75-16C7-4BAD-A328-C5EFFA14CB62}" type="presOf" srcId="{459976B1-8987-44AC-8FD4-5590D1028894}" destId="{E67C0B16-2DC6-4D38-BB8F-D3137AFAE6BE}" srcOrd="0" destOrd="1" presId="urn:microsoft.com/office/officeart/2005/8/layout/hList1"/>
    <dgm:cxn modelId="{14589E18-CE66-49FC-BF11-72A7FED27C2A}" srcId="{4BCF2376-6801-4D2A-9C00-0D19D339FFC9}" destId="{16F28CD8-7E8C-44D2-8852-F173D9FD4CEA}" srcOrd="3" destOrd="0" parTransId="{3288EA77-23F3-48B2-8105-CF0C6F93F65E}" sibTransId="{D9C64608-1FA6-48E5-A7D3-E4B0007EB027}"/>
    <dgm:cxn modelId="{1DAF240F-1C3E-41CA-B985-F6A0C0A77008}" type="presOf" srcId="{9608E977-45C9-403A-9A19-A95A64C92D24}" destId="{2D013F8B-E505-492A-B22C-817EDC904D8E}" srcOrd="0" destOrd="0" presId="urn:microsoft.com/office/officeart/2005/8/layout/hList1"/>
    <dgm:cxn modelId="{BA7BBD6B-EAAF-415F-80FD-05CB521E505C}" type="presOf" srcId="{48097F10-D687-443E-922D-2336C989B419}" destId="{BDADD510-9CAC-4171-8D43-B542CCAF911D}" srcOrd="0" destOrd="0" presId="urn:microsoft.com/office/officeart/2005/8/layout/hList1"/>
    <dgm:cxn modelId="{325322E3-37A8-4D92-B989-6A4D157DBC10}" srcId="{6481A3A2-6E0C-4A5E-AD0A-6BA4F8DFDEFA}" destId="{48097F10-D687-443E-922D-2336C989B419}" srcOrd="1" destOrd="0" parTransId="{3CDA6CC9-E6AC-465A-A33D-3F039AABC553}" sibTransId="{F46777CD-BE82-4A60-9FA7-9721A3B6A161}"/>
    <dgm:cxn modelId="{E7C28913-59B1-4FCE-B73A-C3AC1FB3C78A}" type="presOf" srcId="{C135039F-743C-4821-BCB7-5A346300DC2A}" destId="{39C998D8-0796-4F04-B88F-05A07F9CB2C5}" srcOrd="0" destOrd="2" presId="urn:microsoft.com/office/officeart/2005/8/layout/hList1"/>
    <dgm:cxn modelId="{C3CB6E2F-C9E0-48E4-A1A0-8F88149A5178}" type="presOf" srcId="{8485817C-3849-408A-AB4A-38D2FB3BCCD5}" destId="{8BD84F18-0540-47BB-9B72-B28C7B8C2E60}" srcOrd="0" destOrd="3" presId="urn:microsoft.com/office/officeart/2005/8/layout/hList1"/>
    <dgm:cxn modelId="{EACAFC86-6C1A-4352-B206-3931AB747174}" srcId="{4BCF2376-6801-4D2A-9C00-0D19D339FFC9}" destId="{8DF183DA-8F1C-414A-A54B-FCB4C714E02E}" srcOrd="4" destOrd="0" parTransId="{6500934E-B8C7-40BA-A0EC-741C68BF1E9D}" sibTransId="{484EEFE3-BA84-4DD1-83B5-070972342D56}"/>
    <dgm:cxn modelId="{EAEFB518-B6EF-46B8-82A0-F8D0945D4876}" type="presOf" srcId="{774237F7-4D0F-45CA-A153-E07C546F6118}" destId="{2D013F8B-E505-492A-B22C-817EDC904D8E}" srcOrd="0" destOrd="1" presId="urn:microsoft.com/office/officeart/2005/8/layout/hList1"/>
    <dgm:cxn modelId="{06FC6A24-58A3-4894-8605-28FE73FAFB67}" srcId="{DB917D2A-B60A-43DB-97BD-E9F69E0B78ED}" destId="{774237F7-4D0F-45CA-A153-E07C546F6118}" srcOrd="1" destOrd="0" parTransId="{DF3072F9-D399-43F4-85EC-74B33925ADDB}" sibTransId="{FF059369-FDEF-4851-AEF2-22856FEF486A}"/>
    <dgm:cxn modelId="{42CD17C6-645B-48B8-A8A6-5E4BC0CA5D83}" srcId="{A97FF552-D756-42CB-9609-E05D381C8E42}" destId="{C135039F-743C-4821-BCB7-5A346300DC2A}" srcOrd="2" destOrd="0" parTransId="{58F159AC-C0A9-4395-AA58-26ED185CFA95}" sibTransId="{999A18BC-17FD-4236-A7D0-C9684A646FD3}"/>
    <dgm:cxn modelId="{113F0A79-1F47-492B-A5A1-079AF144F7F1}" type="presOf" srcId="{903DE66C-4EED-44D5-A9C5-C3F837528D09}" destId="{39C998D8-0796-4F04-B88F-05A07F9CB2C5}" srcOrd="0" destOrd="0" presId="urn:microsoft.com/office/officeart/2005/8/layout/hList1"/>
    <dgm:cxn modelId="{51A664FD-C1E6-4AAD-9CC6-1BDD3ECB8FCD}" type="presOf" srcId="{6481A3A2-6E0C-4A5E-AD0A-6BA4F8DFDEFA}" destId="{5BB88CC8-34F6-4A85-B955-AC7D8E0AC826}" srcOrd="0" destOrd="0" presId="urn:microsoft.com/office/officeart/2005/8/layout/hList1"/>
    <dgm:cxn modelId="{717030E6-8125-4B38-9A43-6507D4B17E74}" type="presOf" srcId="{16F28CD8-7E8C-44D2-8852-F173D9FD4CEA}" destId="{E67C0B16-2DC6-4D38-BB8F-D3137AFAE6BE}" srcOrd="0" destOrd="3" presId="urn:microsoft.com/office/officeart/2005/8/layout/hList1"/>
    <dgm:cxn modelId="{7E9B1D18-2251-44FD-AB86-ACCFC6E1BF67}" srcId="{A97FF552-D756-42CB-9609-E05D381C8E42}" destId="{903DE66C-4EED-44D5-A9C5-C3F837528D09}" srcOrd="0" destOrd="0" parTransId="{8A25B353-8A1C-409A-9A07-2B9757BB23F8}" sibTransId="{E9A948E7-DD10-4904-8367-936C95AE331A}"/>
    <dgm:cxn modelId="{6E278CDE-9D2B-4197-AE94-BD15D59E8EC5}" srcId="{48097F10-D687-443E-922D-2336C989B419}" destId="{B6C8E3F8-196D-47C6-A880-FFAFB27D30BA}" srcOrd="0" destOrd="0" parTransId="{CA802E82-53C4-43BA-86FF-24EEB39C6263}" sibTransId="{0AEAE4CE-0291-4AA1-B540-F567ADB80D31}"/>
    <dgm:cxn modelId="{8B182E48-BC75-4A59-AFB5-308E98AD8A7D}" srcId="{6481A3A2-6E0C-4A5E-AD0A-6BA4F8DFDEFA}" destId="{A97FF552-D756-42CB-9609-E05D381C8E42}" srcOrd="3" destOrd="0" parTransId="{FC2F40D8-253E-4C8A-A85F-252BD5C89F6A}" sibTransId="{CA6B41B7-3349-475A-A03B-0413D319B34A}"/>
    <dgm:cxn modelId="{64965809-8F31-487A-81C6-8D4E5FA74163}" type="presOf" srcId="{074B1146-6819-45E6-9C36-8413D9FACBC8}" destId="{2D013F8B-E505-492A-B22C-817EDC904D8E}" srcOrd="0" destOrd="2" presId="urn:microsoft.com/office/officeart/2005/8/layout/hList1"/>
    <dgm:cxn modelId="{FE5D9F7B-FC4A-4860-B74B-EE61A5B5C974}" srcId="{48097F10-D687-443E-922D-2336C989B419}" destId="{94998540-083A-4E97-8945-B76F268E72CA}" srcOrd="1" destOrd="0" parTransId="{49E3A0CA-0D9B-4FC8-AF28-F351B721A8DD}" sibTransId="{33E7F821-8A69-428D-A139-A0401980BF31}"/>
    <dgm:cxn modelId="{66858429-F1EB-49D0-918D-1CDDA90D9B0A}" srcId="{DB917D2A-B60A-43DB-97BD-E9F69E0B78ED}" destId="{9608E977-45C9-403A-9A19-A95A64C92D24}" srcOrd="0" destOrd="0" parTransId="{EE65DEA0-433E-43E5-8981-82D9C9B020E6}" sibTransId="{8958E940-4441-4046-B754-9DE25396539A}"/>
    <dgm:cxn modelId="{4B331FA2-0F6D-4BCC-91FD-84FF01813B90}" type="presOf" srcId="{DB917D2A-B60A-43DB-97BD-E9F69E0B78ED}" destId="{4ACA4E52-809A-4924-A9E1-17EB22B9BF9E}" srcOrd="0" destOrd="0" presId="urn:microsoft.com/office/officeart/2005/8/layout/hList1"/>
    <dgm:cxn modelId="{78459E84-D8CD-4A8A-AD25-7404E1E6820A}" srcId="{6481A3A2-6E0C-4A5E-AD0A-6BA4F8DFDEFA}" destId="{DB917D2A-B60A-43DB-97BD-E9F69E0B78ED}" srcOrd="0" destOrd="0" parTransId="{DEC127AF-7886-42E5-862B-EC0301162466}" sibTransId="{C51BE9CE-A330-4265-8598-77A92BF562FA}"/>
    <dgm:cxn modelId="{16546390-9E19-467C-8C16-E805F89D8478}" type="presOf" srcId="{B6C8E3F8-196D-47C6-A880-FFAFB27D30BA}" destId="{8BD84F18-0540-47BB-9B72-B28C7B8C2E60}" srcOrd="0" destOrd="0" presId="urn:microsoft.com/office/officeart/2005/8/layout/hList1"/>
    <dgm:cxn modelId="{10F59040-618E-41D6-A23D-1676D82C9289}" srcId="{A97FF552-D756-42CB-9609-E05D381C8E42}" destId="{E8D712C5-0BBA-4B43-A4E2-42DD1C0DAFD7}" srcOrd="3" destOrd="0" parTransId="{A90C061E-84AD-4899-9BDC-9EF54DCE959E}" sibTransId="{8E46BC7C-BDAB-4217-9474-47015186FBF1}"/>
    <dgm:cxn modelId="{300C0FC6-E1DB-4645-BB64-D7DD043FC730}" srcId="{48097F10-D687-443E-922D-2336C989B419}" destId="{29457C6F-BFEE-464F-9703-371099A514F4}" srcOrd="2" destOrd="0" parTransId="{37A258E0-E971-4913-9CC2-BDB6A8502458}" sibTransId="{B5708648-5CE2-46A7-B1C0-DC0AB7F05741}"/>
    <dgm:cxn modelId="{CF557F8E-D6A8-421D-9D74-5F5EC79E849A}" type="presOf" srcId="{6E434B76-A976-4276-91E5-1C730A2FAA8B}" destId="{E67C0B16-2DC6-4D38-BB8F-D3137AFAE6BE}" srcOrd="0" destOrd="2" presId="urn:microsoft.com/office/officeart/2005/8/layout/hList1"/>
    <dgm:cxn modelId="{F2C607EE-0A16-45CE-9EEF-11E45F21A2AB}" srcId="{DB917D2A-B60A-43DB-97BD-E9F69E0B78ED}" destId="{074B1146-6819-45E6-9C36-8413D9FACBC8}" srcOrd="2" destOrd="0" parTransId="{9CDAABC9-165E-440E-9312-574A1A201DAA}" sibTransId="{93D30629-DE1F-4090-AD24-2CE021C1D987}"/>
    <dgm:cxn modelId="{529F995F-84C8-492D-8DA7-97B67C875063}" srcId="{A97FF552-D756-42CB-9609-E05D381C8E42}" destId="{3E104B27-3F84-40B1-9B85-A769AEE585C9}" srcOrd="1" destOrd="0" parTransId="{8631BAA7-8B22-4F30-9551-B5A6042F32EC}" sibTransId="{8A6E5CAD-64D6-4C66-9A15-54B0A13E2719}"/>
    <dgm:cxn modelId="{21B76584-F3F8-48D0-A725-D35A51D96231}" type="presOf" srcId="{4BCF2376-6801-4D2A-9C00-0D19D339FFC9}" destId="{9ECED273-4405-470F-B722-73DBCBC8AE0B}" srcOrd="0" destOrd="0" presId="urn:microsoft.com/office/officeart/2005/8/layout/hList1"/>
    <dgm:cxn modelId="{4015CA9D-026B-4FC8-B248-E71DAE465A69}" type="presOf" srcId="{94998540-083A-4E97-8945-B76F268E72CA}" destId="{8BD84F18-0540-47BB-9B72-B28C7B8C2E60}" srcOrd="0" destOrd="1" presId="urn:microsoft.com/office/officeart/2005/8/layout/hList1"/>
    <dgm:cxn modelId="{8527C788-0481-4277-ACB4-7A1EADEE6FA6}" srcId="{6481A3A2-6E0C-4A5E-AD0A-6BA4F8DFDEFA}" destId="{4BCF2376-6801-4D2A-9C00-0D19D339FFC9}" srcOrd="2" destOrd="0" parTransId="{AFB0B42A-0511-45F3-9F2A-7EE938D03D17}" sibTransId="{2A9D9DF6-0211-4B64-AFAD-5A978744F943}"/>
    <dgm:cxn modelId="{F5C2086F-E56B-4366-8D80-8FDF8D2F8ECF}" type="presOf" srcId="{8DF183DA-8F1C-414A-A54B-FCB4C714E02E}" destId="{E67C0B16-2DC6-4D38-BB8F-D3137AFAE6BE}" srcOrd="0" destOrd="4" presId="urn:microsoft.com/office/officeart/2005/8/layout/hList1"/>
    <dgm:cxn modelId="{18D4DF98-936A-4C0A-AF96-36A16C42B931}" type="presOf" srcId="{A97FF552-D756-42CB-9609-E05D381C8E42}" destId="{728BF326-002D-4308-8525-C5E84F0C4AE3}" srcOrd="0" destOrd="0" presId="urn:microsoft.com/office/officeart/2005/8/layout/hList1"/>
    <dgm:cxn modelId="{64A62BD7-506D-4B1A-A80E-473C14F2B6A1}" srcId="{DB917D2A-B60A-43DB-97BD-E9F69E0B78ED}" destId="{7C46A0F1-70CF-489D-9E6C-DD187D1B5301}" srcOrd="3" destOrd="0" parTransId="{E0A3C46B-48CB-4B92-8701-442E8E19EBA3}" sibTransId="{8EA97DF9-FF4E-4D98-A264-90C63C44FF92}"/>
    <dgm:cxn modelId="{36583DDE-0276-4F6A-BD1D-B209AB76582F}" type="presOf" srcId="{E8D712C5-0BBA-4B43-A4E2-42DD1C0DAFD7}" destId="{39C998D8-0796-4F04-B88F-05A07F9CB2C5}" srcOrd="0" destOrd="3" presId="urn:microsoft.com/office/officeart/2005/8/layout/hList1"/>
    <dgm:cxn modelId="{A5AF809D-442B-437B-AB29-80AD156E1CE2}" srcId="{4BCF2376-6801-4D2A-9C00-0D19D339FFC9}" destId="{459976B1-8987-44AC-8FD4-5590D1028894}" srcOrd="1" destOrd="0" parTransId="{76A50338-1B1C-4AAF-88E2-623A03D7A366}" sibTransId="{3D715E3E-69B4-4F04-81F6-F88EEBCE9375}"/>
    <dgm:cxn modelId="{8DF6C23D-F35F-43FC-AD31-06872991A707}" type="presOf" srcId="{7C46A0F1-70CF-489D-9E6C-DD187D1B5301}" destId="{2D013F8B-E505-492A-B22C-817EDC904D8E}" srcOrd="0" destOrd="3" presId="urn:microsoft.com/office/officeart/2005/8/layout/hList1"/>
    <dgm:cxn modelId="{2C5FCDCF-A669-4BAA-9642-54AEC6160C8E}" type="presParOf" srcId="{5BB88CC8-34F6-4A85-B955-AC7D8E0AC826}" destId="{3B7AC3D8-248C-4E97-9E7D-782D71AEEAB1}" srcOrd="0" destOrd="0" presId="urn:microsoft.com/office/officeart/2005/8/layout/hList1"/>
    <dgm:cxn modelId="{5844B964-A9C8-4897-917A-901D6E4097C0}" type="presParOf" srcId="{3B7AC3D8-248C-4E97-9E7D-782D71AEEAB1}" destId="{4ACA4E52-809A-4924-A9E1-17EB22B9BF9E}" srcOrd="0" destOrd="0" presId="urn:microsoft.com/office/officeart/2005/8/layout/hList1"/>
    <dgm:cxn modelId="{32C7A4DC-6C01-4B1B-B939-779AC063DC67}" type="presParOf" srcId="{3B7AC3D8-248C-4E97-9E7D-782D71AEEAB1}" destId="{2D013F8B-E505-492A-B22C-817EDC904D8E}" srcOrd="1" destOrd="0" presId="urn:microsoft.com/office/officeart/2005/8/layout/hList1"/>
    <dgm:cxn modelId="{19661DB6-D896-49B3-B316-817A46FFA8AE}" type="presParOf" srcId="{5BB88CC8-34F6-4A85-B955-AC7D8E0AC826}" destId="{EF8202F8-FD84-4E18-B2F2-14712AA8DD0F}" srcOrd="1" destOrd="0" presId="urn:microsoft.com/office/officeart/2005/8/layout/hList1"/>
    <dgm:cxn modelId="{9CD14B89-58FD-46E7-8B1E-DB9785BAD3BC}" type="presParOf" srcId="{5BB88CC8-34F6-4A85-B955-AC7D8E0AC826}" destId="{ACCA9D2E-1260-4E55-8813-C5AC7986A3BB}" srcOrd="2" destOrd="0" presId="urn:microsoft.com/office/officeart/2005/8/layout/hList1"/>
    <dgm:cxn modelId="{08842C17-7E38-4A93-84C6-6C92149BEF02}" type="presParOf" srcId="{ACCA9D2E-1260-4E55-8813-C5AC7986A3BB}" destId="{BDADD510-9CAC-4171-8D43-B542CCAF911D}" srcOrd="0" destOrd="0" presId="urn:microsoft.com/office/officeart/2005/8/layout/hList1"/>
    <dgm:cxn modelId="{22E746FE-6BFD-4F2A-A405-176E03C7B034}" type="presParOf" srcId="{ACCA9D2E-1260-4E55-8813-C5AC7986A3BB}" destId="{8BD84F18-0540-47BB-9B72-B28C7B8C2E60}" srcOrd="1" destOrd="0" presId="urn:microsoft.com/office/officeart/2005/8/layout/hList1"/>
    <dgm:cxn modelId="{5E94F852-6000-46AF-97EC-9BFCC2A08CF8}" type="presParOf" srcId="{5BB88CC8-34F6-4A85-B955-AC7D8E0AC826}" destId="{7996E541-88A7-4D7B-B8FE-92ECEB03DA7C}" srcOrd="3" destOrd="0" presId="urn:microsoft.com/office/officeart/2005/8/layout/hList1"/>
    <dgm:cxn modelId="{9758955A-9999-40F5-88C1-931898275383}" type="presParOf" srcId="{5BB88CC8-34F6-4A85-B955-AC7D8E0AC826}" destId="{06BF6887-E5F7-4D5B-B09F-68805F34CB96}" srcOrd="4" destOrd="0" presId="urn:microsoft.com/office/officeart/2005/8/layout/hList1"/>
    <dgm:cxn modelId="{3B1C8B13-2E61-42BC-A7CC-C2D402EFC5C1}" type="presParOf" srcId="{06BF6887-E5F7-4D5B-B09F-68805F34CB96}" destId="{9ECED273-4405-470F-B722-73DBCBC8AE0B}" srcOrd="0" destOrd="0" presId="urn:microsoft.com/office/officeart/2005/8/layout/hList1"/>
    <dgm:cxn modelId="{C1D17B89-39CD-4D5D-AA55-8FCAD2096186}" type="presParOf" srcId="{06BF6887-E5F7-4D5B-B09F-68805F34CB96}" destId="{E67C0B16-2DC6-4D38-BB8F-D3137AFAE6BE}" srcOrd="1" destOrd="0" presId="urn:microsoft.com/office/officeart/2005/8/layout/hList1"/>
    <dgm:cxn modelId="{46458602-D64D-42AF-84C3-45592DCC430A}" type="presParOf" srcId="{5BB88CC8-34F6-4A85-B955-AC7D8E0AC826}" destId="{23544610-07C8-421F-9C24-9CC81D319513}" srcOrd="5" destOrd="0" presId="urn:microsoft.com/office/officeart/2005/8/layout/hList1"/>
    <dgm:cxn modelId="{FC66FE05-3295-48F9-B252-13117BCD2483}" type="presParOf" srcId="{5BB88CC8-34F6-4A85-B955-AC7D8E0AC826}" destId="{3870F23C-235F-4E45-8D88-57A89E3E465E}" srcOrd="6" destOrd="0" presId="urn:microsoft.com/office/officeart/2005/8/layout/hList1"/>
    <dgm:cxn modelId="{EDF85E0E-10EB-4480-BB6B-BFE157B0FDBD}" type="presParOf" srcId="{3870F23C-235F-4E45-8D88-57A89E3E465E}" destId="{728BF326-002D-4308-8525-C5E84F0C4AE3}" srcOrd="0" destOrd="0" presId="urn:microsoft.com/office/officeart/2005/8/layout/hList1"/>
    <dgm:cxn modelId="{82EC4A86-0D98-47A2-9AA5-D6040013148E}" type="presParOf" srcId="{3870F23C-235F-4E45-8D88-57A89E3E465E}" destId="{39C998D8-0796-4F04-B88F-05A07F9CB2C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D0824A4-643A-4278-BE2F-35D8059DEBB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F39E0E8D-1D32-49FA-BE0A-5351561F3A09}">
      <dgm:prSet/>
      <dgm:spPr>
        <a:solidFill>
          <a:srgbClr val="92D050"/>
        </a:solidFill>
      </dgm:spPr>
      <dgm:t>
        <a:bodyPr/>
        <a:lstStyle/>
        <a:p>
          <a:r>
            <a:rPr lang="de-DE" smtClean="0">
              <a:solidFill>
                <a:schemeClr val="tx1"/>
              </a:solidFill>
              <a:ea typeface="Times New Roman" panose="02020603050405020304" pitchFamily="18" charset="0"/>
            </a:rPr>
            <a:t>Bedarfsorientierung</a:t>
          </a:r>
          <a:endParaRPr lang="de-DE" dirty="0">
            <a:solidFill>
              <a:schemeClr val="tx1"/>
            </a:solidFill>
            <a:ea typeface="Times New Roman" panose="02020603050405020304" pitchFamily="18" charset="0"/>
          </a:endParaRPr>
        </a:p>
      </dgm:t>
    </dgm:pt>
    <dgm:pt modelId="{9BEBCBC5-0004-46ED-B792-4F956B788CD0}" type="parTrans" cxnId="{F01290C4-FC49-450D-8378-67BCC997BF88}">
      <dgm:prSet/>
      <dgm:spPr/>
      <dgm:t>
        <a:bodyPr/>
        <a:lstStyle/>
        <a:p>
          <a:endParaRPr lang="de-DE"/>
        </a:p>
      </dgm:t>
    </dgm:pt>
    <dgm:pt modelId="{AF18F92D-3B43-4599-99F4-7792FEA9C58D}" type="sibTrans" cxnId="{F01290C4-FC49-450D-8378-67BCC997BF88}">
      <dgm:prSet/>
      <dgm:spPr/>
      <dgm:t>
        <a:bodyPr/>
        <a:lstStyle/>
        <a:p>
          <a:endParaRPr lang="de-DE"/>
        </a:p>
      </dgm:t>
    </dgm:pt>
    <dgm:pt modelId="{B15E25D8-1A5E-4521-BF93-DC130170328D}">
      <dgm:prSet/>
      <dgm:spPr/>
      <dgm:t>
        <a:bodyPr/>
        <a:lstStyle/>
        <a:p>
          <a:r>
            <a:rPr lang="de-DE" dirty="0" smtClean="0">
              <a:solidFill>
                <a:schemeClr val="tx1"/>
              </a:solidFill>
              <a:ea typeface="Times New Roman" panose="02020603050405020304" pitchFamily="18" charset="0"/>
            </a:rPr>
            <a:t>Eigenverantwortlichkeit und Eigeninitiative der Menschen wahren</a:t>
          </a:r>
          <a:endParaRPr lang="de-DE" dirty="0">
            <a:solidFill>
              <a:schemeClr val="tx1"/>
            </a:solidFill>
            <a:ea typeface="Times New Roman" panose="02020603050405020304" pitchFamily="18" charset="0"/>
          </a:endParaRPr>
        </a:p>
      </dgm:t>
    </dgm:pt>
    <dgm:pt modelId="{08505112-5366-4A9F-B9CC-555CD98FA0D1}" type="parTrans" cxnId="{7BEAD1EE-9867-448E-94EB-7044899DCCE5}">
      <dgm:prSet/>
      <dgm:spPr/>
      <dgm:t>
        <a:bodyPr/>
        <a:lstStyle/>
        <a:p>
          <a:endParaRPr lang="de-DE"/>
        </a:p>
      </dgm:t>
    </dgm:pt>
    <dgm:pt modelId="{ADBF1B5A-DD90-45BF-BE56-9543549841FA}" type="sibTrans" cxnId="{7BEAD1EE-9867-448E-94EB-7044899DCCE5}">
      <dgm:prSet/>
      <dgm:spPr/>
      <dgm:t>
        <a:bodyPr/>
        <a:lstStyle/>
        <a:p>
          <a:endParaRPr lang="de-DE"/>
        </a:p>
      </dgm:t>
    </dgm:pt>
    <dgm:pt modelId="{6FCFA46E-17F7-440C-AD4C-33F981961767}">
      <dgm:prSet/>
      <dgm:spPr/>
      <dgm:t>
        <a:bodyPr/>
        <a:lstStyle/>
        <a:p>
          <a:r>
            <a:rPr lang="de-DE" dirty="0" smtClean="0">
              <a:solidFill>
                <a:schemeClr val="tx1"/>
              </a:solidFill>
              <a:ea typeface="Times New Roman" panose="02020603050405020304" pitchFamily="18" charset="0"/>
            </a:rPr>
            <a:t>Orientierung der Aktivitäten am Ziel der Teilhabe und Integration</a:t>
          </a:r>
          <a:endParaRPr lang="de-DE" dirty="0">
            <a:solidFill>
              <a:schemeClr val="tx1"/>
            </a:solidFill>
            <a:ea typeface="Times New Roman" panose="02020603050405020304" pitchFamily="18" charset="0"/>
          </a:endParaRPr>
        </a:p>
      </dgm:t>
    </dgm:pt>
    <dgm:pt modelId="{58BFDBD4-21CF-4B13-878F-918275D18B3B}" type="parTrans" cxnId="{2E626ED0-A2AD-41AF-B70A-149E774B1FEB}">
      <dgm:prSet/>
      <dgm:spPr/>
      <dgm:t>
        <a:bodyPr/>
        <a:lstStyle/>
        <a:p>
          <a:endParaRPr lang="de-DE"/>
        </a:p>
      </dgm:t>
    </dgm:pt>
    <dgm:pt modelId="{337DB761-2FF4-4599-BBD8-F43B729736A7}" type="sibTrans" cxnId="{2E626ED0-A2AD-41AF-B70A-149E774B1FEB}">
      <dgm:prSet/>
      <dgm:spPr/>
      <dgm:t>
        <a:bodyPr/>
        <a:lstStyle/>
        <a:p>
          <a:endParaRPr lang="de-DE"/>
        </a:p>
      </dgm:t>
    </dgm:pt>
    <dgm:pt modelId="{5949F1EC-826C-4E40-92DD-5A9BB076CF8C}">
      <dgm:prSet/>
      <dgm:spPr/>
      <dgm:t>
        <a:bodyPr/>
        <a:lstStyle/>
        <a:p>
          <a:r>
            <a:rPr lang="de-DE" dirty="0" smtClean="0">
              <a:solidFill>
                <a:schemeClr val="tx1"/>
              </a:solidFill>
              <a:ea typeface="Times New Roman" panose="02020603050405020304" pitchFamily="18" charset="0"/>
            </a:rPr>
            <a:t>Klarheit in der Aufgabe und Rolle als Helfer</a:t>
          </a:r>
          <a:endParaRPr lang="de-DE" dirty="0">
            <a:solidFill>
              <a:schemeClr val="tx1"/>
            </a:solidFill>
            <a:ea typeface="Times New Roman" panose="02020603050405020304" pitchFamily="18" charset="0"/>
          </a:endParaRPr>
        </a:p>
      </dgm:t>
    </dgm:pt>
    <dgm:pt modelId="{E3117B32-0253-487A-B4C4-3A3971DF14FF}" type="parTrans" cxnId="{2C3123AC-0E26-4C2C-95C3-632FAB316B1E}">
      <dgm:prSet/>
      <dgm:spPr/>
      <dgm:t>
        <a:bodyPr/>
        <a:lstStyle/>
        <a:p>
          <a:endParaRPr lang="de-DE"/>
        </a:p>
      </dgm:t>
    </dgm:pt>
    <dgm:pt modelId="{7E4434B5-63CE-457E-B855-598D5B2C03B1}" type="sibTrans" cxnId="{2C3123AC-0E26-4C2C-95C3-632FAB316B1E}">
      <dgm:prSet/>
      <dgm:spPr/>
      <dgm:t>
        <a:bodyPr/>
        <a:lstStyle/>
        <a:p>
          <a:endParaRPr lang="de-DE"/>
        </a:p>
      </dgm:t>
    </dgm:pt>
    <dgm:pt modelId="{BDDA5843-299E-4B93-9715-B9A206A88813}" type="pres">
      <dgm:prSet presAssocID="{AD0824A4-643A-4278-BE2F-35D8059DEBB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de-DE"/>
        </a:p>
      </dgm:t>
    </dgm:pt>
    <dgm:pt modelId="{59DA191F-11A8-45B9-8578-FB4038D12067}" type="pres">
      <dgm:prSet presAssocID="{AD0824A4-643A-4278-BE2F-35D8059DEBB8}" presName="Name1" presStyleCnt="0"/>
      <dgm:spPr/>
    </dgm:pt>
    <dgm:pt modelId="{03B5ACDD-4367-4798-89D4-E40EBC6E9DA5}" type="pres">
      <dgm:prSet presAssocID="{AD0824A4-643A-4278-BE2F-35D8059DEBB8}" presName="cycle" presStyleCnt="0"/>
      <dgm:spPr/>
    </dgm:pt>
    <dgm:pt modelId="{C730CE32-EF7B-441D-A2EE-9472D3AAC49B}" type="pres">
      <dgm:prSet presAssocID="{AD0824A4-643A-4278-BE2F-35D8059DEBB8}" presName="srcNode" presStyleLbl="node1" presStyleIdx="0" presStyleCnt="4"/>
      <dgm:spPr/>
    </dgm:pt>
    <dgm:pt modelId="{F6FD18D0-F25A-4D63-BE9B-118E3E1CB135}" type="pres">
      <dgm:prSet presAssocID="{AD0824A4-643A-4278-BE2F-35D8059DEBB8}" presName="conn" presStyleLbl="parChTrans1D2" presStyleIdx="0" presStyleCnt="1"/>
      <dgm:spPr/>
      <dgm:t>
        <a:bodyPr/>
        <a:lstStyle/>
        <a:p>
          <a:endParaRPr lang="de-DE"/>
        </a:p>
      </dgm:t>
    </dgm:pt>
    <dgm:pt modelId="{43057884-AB6F-4798-8A39-CD9358D58A6E}" type="pres">
      <dgm:prSet presAssocID="{AD0824A4-643A-4278-BE2F-35D8059DEBB8}" presName="extraNode" presStyleLbl="node1" presStyleIdx="0" presStyleCnt="4"/>
      <dgm:spPr/>
    </dgm:pt>
    <dgm:pt modelId="{18DCEA90-B66D-46DA-9A3D-078E3E5E548C}" type="pres">
      <dgm:prSet presAssocID="{AD0824A4-643A-4278-BE2F-35D8059DEBB8}" presName="dstNode" presStyleLbl="node1" presStyleIdx="0" presStyleCnt="4"/>
      <dgm:spPr/>
    </dgm:pt>
    <dgm:pt modelId="{0665FADB-3C8A-4C11-B5B5-7F204B128A25}" type="pres">
      <dgm:prSet presAssocID="{F39E0E8D-1D32-49FA-BE0A-5351561F3A09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5385170-BDF9-4B5A-970D-CE20A59F88AF}" type="pres">
      <dgm:prSet presAssocID="{F39E0E8D-1D32-49FA-BE0A-5351561F3A09}" presName="accent_1" presStyleCnt="0"/>
      <dgm:spPr/>
    </dgm:pt>
    <dgm:pt modelId="{6026A568-678D-4B8A-8F41-C77C027497E1}" type="pres">
      <dgm:prSet presAssocID="{F39E0E8D-1D32-49FA-BE0A-5351561F3A09}" presName="accentRepeatNode" presStyleLbl="solidFgAcc1" presStyleIdx="0" presStyleCnt="4"/>
      <dgm:spPr/>
    </dgm:pt>
    <dgm:pt modelId="{A9CFFCA4-72FC-48EC-9450-FC81B59DA331}" type="pres">
      <dgm:prSet presAssocID="{B15E25D8-1A5E-4521-BF93-DC130170328D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3E62D59-199A-408F-BAC3-5C3BCE310691}" type="pres">
      <dgm:prSet presAssocID="{B15E25D8-1A5E-4521-BF93-DC130170328D}" presName="accent_2" presStyleCnt="0"/>
      <dgm:spPr/>
    </dgm:pt>
    <dgm:pt modelId="{D7DF0722-C9DF-4B11-9520-B13E49AEFEC3}" type="pres">
      <dgm:prSet presAssocID="{B15E25D8-1A5E-4521-BF93-DC130170328D}" presName="accentRepeatNode" presStyleLbl="solidFgAcc1" presStyleIdx="1" presStyleCnt="4"/>
      <dgm:spPr/>
    </dgm:pt>
    <dgm:pt modelId="{EF4002CA-B5DC-40F5-96F9-95D8D7E3D59D}" type="pres">
      <dgm:prSet presAssocID="{6FCFA46E-17F7-440C-AD4C-33F981961767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125873D-E49B-48F4-BED3-DCAD8A72AE0D}" type="pres">
      <dgm:prSet presAssocID="{6FCFA46E-17F7-440C-AD4C-33F981961767}" presName="accent_3" presStyleCnt="0"/>
      <dgm:spPr/>
    </dgm:pt>
    <dgm:pt modelId="{E63A79F8-9581-4832-B43E-2D02945759D3}" type="pres">
      <dgm:prSet presAssocID="{6FCFA46E-17F7-440C-AD4C-33F981961767}" presName="accentRepeatNode" presStyleLbl="solidFgAcc1" presStyleIdx="2" presStyleCnt="4"/>
      <dgm:spPr/>
    </dgm:pt>
    <dgm:pt modelId="{40AAABF4-AA47-4591-B331-52871453B7ED}" type="pres">
      <dgm:prSet presAssocID="{5949F1EC-826C-4E40-92DD-5A9BB076CF8C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62CECD3-8FC4-4635-91C6-D0EDAD2F0FFF}" type="pres">
      <dgm:prSet presAssocID="{5949F1EC-826C-4E40-92DD-5A9BB076CF8C}" presName="accent_4" presStyleCnt="0"/>
      <dgm:spPr/>
    </dgm:pt>
    <dgm:pt modelId="{D63F2C45-86B1-4F08-B36C-25385FEF5981}" type="pres">
      <dgm:prSet presAssocID="{5949F1EC-826C-4E40-92DD-5A9BB076CF8C}" presName="accentRepeatNode" presStyleLbl="solidFgAcc1" presStyleIdx="3" presStyleCnt="4"/>
      <dgm:spPr/>
    </dgm:pt>
  </dgm:ptLst>
  <dgm:cxnLst>
    <dgm:cxn modelId="{9ECC7C89-4AAC-452F-8668-7730E8B193CD}" type="presOf" srcId="{6FCFA46E-17F7-440C-AD4C-33F981961767}" destId="{EF4002CA-B5DC-40F5-96F9-95D8D7E3D59D}" srcOrd="0" destOrd="0" presId="urn:microsoft.com/office/officeart/2008/layout/VerticalCurvedList"/>
    <dgm:cxn modelId="{2E626ED0-A2AD-41AF-B70A-149E774B1FEB}" srcId="{AD0824A4-643A-4278-BE2F-35D8059DEBB8}" destId="{6FCFA46E-17F7-440C-AD4C-33F981961767}" srcOrd="2" destOrd="0" parTransId="{58BFDBD4-21CF-4B13-878F-918275D18B3B}" sibTransId="{337DB761-2FF4-4599-BBD8-F43B729736A7}"/>
    <dgm:cxn modelId="{DDE6651F-2391-49A8-BF85-A9732A438FD8}" type="presOf" srcId="{5949F1EC-826C-4E40-92DD-5A9BB076CF8C}" destId="{40AAABF4-AA47-4591-B331-52871453B7ED}" srcOrd="0" destOrd="0" presId="urn:microsoft.com/office/officeart/2008/layout/VerticalCurvedList"/>
    <dgm:cxn modelId="{641A01A8-D2B0-4761-BDCE-544AC96FB16B}" type="presOf" srcId="{B15E25D8-1A5E-4521-BF93-DC130170328D}" destId="{A9CFFCA4-72FC-48EC-9450-FC81B59DA331}" srcOrd="0" destOrd="0" presId="urn:microsoft.com/office/officeart/2008/layout/VerticalCurvedList"/>
    <dgm:cxn modelId="{7BEAD1EE-9867-448E-94EB-7044899DCCE5}" srcId="{AD0824A4-643A-4278-BE2F-35D8059DEBB8}" destId="{B15E25D8-1A5E-4521-BF93-DC130170328D}" srcOrd="1" destOrd="0" parTransId="{08505112-5366-4A9F-B9CC-555CD98FA0D1}" sibTransId="{ADBF1B5A-DD90-45BF-BE56-9543549841FA}"/>
    <dgm:cxn modelId="{2C3123AC-0E26-4C2C-95C3-632FAB316B1E}" srcId="{AD0824A4-643A-4278-BE2F-35D8059DEBB8}" destId="{5949F1EC-826C-4E40-92DD-5A9BB076CF8C}" srcOrd="3" destOrd="0" parTransId="{E3117B32-0253-487A-B4C4-3A3971DF14FF}" sibTransId="{7E4434B5-63CE-457E-B855-598D5B2C03B1}"/>
    <dgm:cxn modelId="{E8A20BE7-F9AF-4E78-BF76-C1EA54FFE685}" type="presOf" srcId="{AD0824A4-643A-4278-BE2F-35D8059DEBB8}" destId="{BDDA5843-299E-4B93-9715-B9A206A88813}" srcOrd="0" destOrd="0" presId="urn:microsoft.com/office/officeart/2008/layout/VerticalCurvedList"/>
    <dgm:cxn modelId="{19AC09FD-2B4E-4EB2-9B33-08BF9A15252C}" type="presOf" srcId="{F39E0E8D-1D32-49FA-BE0A-5351561F3A09}" destId="{0665FADB-3C8A-4C11-B5B5-7F204B128A25}" srcOrd="0" destOrd="0" presId="urn:microsoft.com/office/officeart/2008/layout/VerticalCurvedList"/>
    <dgm:cxn modelId="{96A5F3CC-9C1B-4DB3-B992-F05345742139}" type="presOf" srcId="{AF18F92D-3B43-4599-99F4-7792FEA9C58D}" destId="{F6FD18D0-F25A-4D63-BE9B-118E3E1CB135}" srcOrd="0" destOrd="0" presId="urn:microsoft.com/office/officeart/2008/layout/VerticalCurvedList"/>
    <dgm:cxn modelId="{F01290C4-FC49-450D-8378-67BCC997BF88}" srcId="{AD0824A4-643A-4278-BE2F-35D8059DEBB8}" destId="{F39E0E8D-1D32-49FA-BE0A-5351561F3A09}" srcOrd="0" destOrd="0" parTransId="{9BEBCBC5-0004-46ED-B792-4F956B788CD0}" sibTransId="{AF18F92D-3B43-4599-99F4-7792FEA9C58D}"/>
    <dgm:cxn modelId="{59F4FCCA-2C53-457E-8E41-340A8AF2933D}" type="presParOf" srcId="{BDDA5843-299E-4B93-9715-B9A206A88813}" destId="{59DA191F-11A8-45B9-8578-FB4038D12067}" srcOrd="0" destOrd="0" presId="urn:microsoft.com/office/officeart/2008/layout/VerticalCurvedList"/>
    <dgm:cxn modelId="{FA697CA4-7F3E-4F80-BB75-CBA622396C9E}" type="presParOf" srcId="{59DA191F-11A8-45B9-8578-FB4038D12067}" destId="{03B5ACDD-4367-4798-89D4-E40EBC6E9DA5}" srcOrd="0" destOrd="0" presId="urn:microsoft.com/office/officeart/2008/layout/VerticalCurvedList"/>
    <dgm:cxn modelId="{B4350411-B2E5-49C8-A5A1-9639995D1242}" type="presParOf" srcId="{03B5ACDD-4367-4798-89D4-E40EBC6E9DA5}" destId="{C730CE32-EF7B-441D-A2EE-9472D3AAC49B}" srcOrd="0" destOrd="0" presId="urn:microsoft.com/office/officeart/2008/layout/VerticalCurvedList"/>
    <dgm:cxn modelId="{063905BF-842E-4061-9EF8-CA8E8815E73D}" type="presParOf" srcId="{03B5ACDD-4367-4798-89D4-E40EBC6E9DA5}" destId="{F6FD18D0-F25A-4D63-BE9B-118E3E1CB135}" srcOrd="1" destOrd="0" presId="urn:microsoft.com/office/officeart/2008/layout/VerticalCurvedList"/>
    <dgm:cxn modelId="{9FDE776F-F638-4F29-94F3-40D99263E689}" type="presParOf" srcId="{03B5ACDD-4367-4798-89D4-E40EBC6E9DA5}" destId="{43057884-AB6F-4798-8A39-CD9358D58A6E}" srcOrd="2" destOrd="0" presId="urn:microsoft.com/office/officeart/2008/layout/VerticalCurvedList"/>
    <dgm:cxn modelId="{D27EB36E-ABD6-4B42-BC07-A612CBDD0C6D}" type="presParOf" srcId="{03B5ACDD-4367-4798-89D4-E40EBC6E9DA5}" destId="{18DCEA90-B66D-46DA-9A3D-078E3E5E548C}" srcOrd="3" destOrd="0" presId="urn:microsoft.com/office/officeart/2008/layout/VerticalCurvedList"/>
    <dgm:cxn modelId="{105D18BE-722B-4784-8F7C-84400D6C1F55}" type="presParOf" srcId="{59DA191F-11A8-45B9-8578-FB4038D12067}" destId="{0665FADB-3C8A-4C11-B5B5-7F204B128A25}" srcOrd="1" destOrd="0" presId="urn:microsoft.com/office/officeart/2008/layout/VerticalCurvedList"/>
    <dgm:cxn modelId="{9D78FB1A-ED71-4C24-A620-A26E049D90E7}" type="presParOf" srcId="{59DA191F-11A8-45B9-8578-FB4038D12067}" destId="{55385170-BDF9-4B5A-970D-CE20A59F88AF}" srcOrd="2" destOrd="0" presId="urn:microsoft.com/office/officeart/2008/layout/VerticalCurvedList"/>
    <dgm:cxn modelId="{F15A2FED-EA02-423B-9579-6477D1144996}" type="presParOf" srcId="{55385170-BDF9-4B5A-970D-CE20A59F88AF}" destId="{6026A568-678D-4B8A-8F41-C77C027497E1}" srcOrd="0" destOrd="0" presId="urn:microsoft.com/office/officeart/2008/layout/VerticalCurvedList"/>
    <dgm:cxn modelId="{CE396475-A9C0-4820-BB9D-E30413A81474}" type="presParOf" srcId="{59DA191F-11A8-45B9-8578-FB4038D12067}" destId="{A9CFFCA4-72FC-48EC-9450-FC81B59DA331}" srcOrd="3" destOrd="0" presId="urn:microsoft.com/office/officeart/2008/layout/VerticalCurvedList"/>
    <dgm:cxn modelId="{2A02C773-0074-4483-8F07-90EEB3D7EA36}" type="presParOf" srcId="{59DA191F-11A8-45B9-8578-FB4038D12067}" destId="{83E62D59-199A-408F-BAC3-5C3BCE310691}" srcOrd="4" destOrd="0" presId="urn:microsoft.com/office/officeart/2008/layout/VerticalCurvedList"/>
    <dgm:cxn modelId="{E2699AE9-2AD3-49CD-8ABE-1E04472C4719}" type="presParOf" srcId="{83E62D59-199A-408F-BAC3-5C3BCE310691}" destId="{D7DF0722-C9DF-4B11-9520-B13E49AEFEC3}" srcOrd="0" destOrd="0" presId="urn:microsoft.com/office/officeart/2008/layout/VerticalCurvedList"/>
    <dgm:cxn modelId="{6F94407A-290B-41B9-8C44-931032D3CC02}" type="presParOf" srcId="{59DA191F-11A8-45B9-8578-FB4038D12067}" destId="{EF4002CA-B5DC-40F5-96F9-95D8D7E3D59D}" srcOrd="5" destOrd="0" presId="urn:microsoft.com/office/officeart/2008/layout/VerticalCurvedList"/>
    <dgm:cxn modelId="{4FE743A2-78D1-4DE3-915E-71EDD1AC6E36}" type="presParOf" srcId="{59DA191F-11A8-45B9-8578-FB4038D12067}" destId="{A125873D-E49B-48F4-BED3-DCAD8A72AE0D}" srcOrd="6" destOrd="0" presId="urn:microsoft.com/office/officeart/2008/layout/VerticalCurvedList"/>
    <dgm:cxn modelId="{A7F206FD-7FB0-489D-A590-5215E8DF8DB0}" type="presParOf" srcId="{A125873D-E49B-48F4-BED3-DCAD8A72AE0D}" destId="{E63A79F8-9581-4832-B43E-2D02945759D3}" srcOrd="0" destOrd="0" presId="urn:microsoft.com/office/officeart/2008/layout/VerticalCurvedList"/>
    <dgm:cxn modelId="{62CEF1AB-1DDE-4C23-8237-4042613E8D52}" type="presParOf" srcId="{59DA191F-11A8-45B9-8578-FB4038D12067}" destId="{40AAABF4-AA47-4591-B331-52871453B7ED}" srcOrd="7" destOrd="0" presId="urn:microsoft.com/office/officeart/2008/layout/VerticalCurvedList"/>
    <dgm:cxn modelId="{B905057D-D31B-4633-94E0-4D76D963153A}" type="presParOf" srcId="{59DA191F-11A8-45B9-8578-FB4038D12067}" destId="{D62CECD3-8FC4-4635-91C6-D0EDAD2F0FFF}" srcOrd="8" destOrd="0" presId="urn:microsoft.com/office/officeart/2008/layout/VerticalCurvedList"/>
    <dgm:cxn modelId="{A046E6B0-E3E3-4737-8ADD-D46DA381663E}" type="presParOf" srcId="{D62CECD3-8FC4-4635-91C6-D0EDAD2F0FFF}" destId="{D63F2C45-86B1-4F08-B36C-25385FEF598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C72031E-2754-4316-BD49-7297F6BA98B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5985DBBF-165F-4328-A849-12950E75B276}">
      <dgm:prSet phldrT="[Text]" custT="1"/>
      <dgm:spPr/>
      <dgm:t>
        <a:bodyPr/>
        <a:lstStyle/>
        <a:p>
          <a:r>
            <a:rPr lang="de-DE" sz="1600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SG. Abt. Volleyball </a:t>
          </a:r>
          <a:r>
            <a:rPr lang="de-DE" sz="1600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– Freizeittraining (4-5 erwachsene Flüchtlinge </a:t>
          </a:r>
          <a:r>
            <a:rPr lang="de-DE" sz="1600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können mitmachen</a:t>
          </a:r>
          <a:r>
            <a:rPr lang="de-DE" sz="1600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)</a:t>
          </a:r>
          <a:endParaRPr lang="de-DE" sz="1600" dirty="0">
            <a:solidFill>
              <a:schemeClr val="tx1"/>
            </a:solidFill>
          </a:endParaRPr>
        </a:p>
      </dgm:t>
    </dgm:pt>
    <dgm:pt modelId="{90D1193D-323C-47A4-9120-DD2BE4231667}" type="parTrans" cxnId="{7773C77D-5806-4932-ABBD-06859AB704DE}">
      <dgm:prSet/>
      <dgm:spPr/>
      <dgm:t>
        <a:bodyPr/>
        <a:lstStyle/>
        <a:p>
          <a:endParaRPr lang="de-DE"/>
        </a:p>
      </dgm:t>
    </dgm:pt>
    <dgm:pt modelId="{5FD6EA18-35B8-47CB-92EB-DE30977EB175}" type="sibTrans" cxnId="{7773C77D-5806-4932-ABBD-06859AB704DE}">
      <dgm:prSet/>
      <dgm:spPr/>
      <dgm:t>
        <a:bodyPr/>
        <a:lstStyle/>
        <a:p>
          <a:endParaRPr lang="de-DE"/>
        </a:p>
      </dgm:t>
    </dgm:pt>
    <dgm:pt modelId="{8B225E91-2AE7-4B02-946D-14846F550A9B}">
      <dgm:prSet custT="1"/>
      <dgm:spPr/>
      <dgm:t>
        <a:bodyPr/>
        <a:lstStyle/>
        <a:p>
          <a:r>
            <a:rPr lang="de-DE" sz="1600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alle Fußballvereine </a:t>
          </a:r>
          <a:r>
            <a:rPr lang="de-DE" sz="1600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der Orte Bad Schönborn und Kronau (Training </a:t>
          </a:r>
          <a:r>
            <a:rPr lang="de-DE" sz="1600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im Verein: aktuell 16 </a:t>
          </a:r>
          <a:r>
            <a:rPr lang="de-DE" sz="1600" dirty="0" err="1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Erw</a:t>
          </a:r>
          <a:r>
            <a:rPr lang="de-DE" sz="1600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., alle Kinder die Interesse hatten </a:t>
          </a:r>
          <a:r>
            <a:rPr lang="de-DE" sz="1600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spielen Fußball </a:t>
          </a:r>
          <a:r>
            <a:rPr lang="de-DE" sz="1600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im Verein)</a:t>
          </a:r>
          <a:endParaRPr lang="de-DE" sz="1600" dirty="0">
            <a:solidFill>
              <a:schemeClr val="tx1"/>
            </a:solidFill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8F304F80-1A78-4546-91CA-5EC2BF78CCD0}" type="parTrans" cxnId="{1B10BD29-18FE-437E-AC2C-E54EC24EB94F}">
      <dgm:prSet/>
      <dgm:spPr/>
      <dgm:t>
        <a:bodyPr/>
        <a:lstStyle/>
        <a:p>
          <a:endParaRPr lang="de-DE"/>
        </a:p>
      </dgm:t>
    </dgm:pt>
    <dgm:pt modelId="{14EEA05A-A3F4-4332-9B22-2BA2862F1966}" type="sibTrans" cxnId="{1B10BD29-18FE-437E-AC2C-E54EC24EB94F}">
      <dgm:prSet/>
      <dgm:spPr/>
      <dgm:t>
        <a:bodyPr/>
        <a:lstStyle/>
        <a:p>
          <a:endParaRPr lang="de-DE"/>
        </a:p>
      </dgm:t>
    </dgm:pt>
    <dgm:pt modelId="{E672A431-D6A3-4F17-824D-DDCE6EF1C411}">
      <dgm:prSet custT="1"/>
      <dgm:spPr/>
      <dgm:t>
        <a:bodyPr/>
        <a:lstStyle/>
        <a:p>
          <a:r>
            <a:rPr lang="de-DE" sz="1600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Tischtennisverein Kronau</a:t>
          </a:r>
          <a:endParaRPr lang="de-DE" sz="1600" dirty="0">
            <a:solidFill>
              <a:schemeClr val="tx1"/>
            </a:solidFill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5F35C977-C931-463E-8A9C-481A3C847645}" type="parTrans" cxnId="{4CD28103-FD7D-45B5-8A10-A928768F30E2}">
      <dgm:prSet/>
      <dgm:spPr/>
      <dgm:t>
        <a:bodyPr/>
        <a:lstStyle/>
        <a:p>
          <a:endParaRPr lang="de-DE"/>
        </a:p>
      </dgm:t>
    </dgm:pt>
    <dgm:pt modelId="{78CD46A1-473E-4644-A8AA-4FF7D6730503}" type="sibTrans" cxnId="{4CD28103-FD7D-45B5-8A10-A928768F30E2}">
      <dgm:prSet/>
      <dgm:spPr/>
      <dgm:t>
        <a:bodyPr/>
        <a:lstStyle/>
        <a:p>
          <a:endParaRPr lang="de-DE"/>
        </a:p>
      </dgm:t>
    </dgm:pt>
    <dgm:pt modelId="{FCCBD0DB-0D2C-448F-A90A-F5F9BD83DD67}">
      <dgm:prSet custT="1"/>
      <dgm:spPr/>
      <dgm:t>
        <a:bodyPr/>
        <a:lstStyle/>
        <a:p>
          <a:endParaRPr lang="de-DE" sz="2000" dirty="0"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4AF027F5-F274-485E-B92F-EA327B5B4E18}" type="parTrans" cxnId="{4C8FEE63-E666-425A-B15B-2A9093EC14B2}">
      <dgm:prSet/>
      <dgm:spPr/>
      <dgm:t>
        <a:bodyPr/>
        <a:lstStyle/>
        <a:p>
          <a:endParaRPr lang="de-DE"/>
        </a:p>
      </dgm:t>
    </dgm:pt>
    <dgm:pt modelId="{FD269D22-4347-4B2C-A2EF-31BE87C8ADB9}" type="sibTrans" cxnId="{4C8FEE63-E666-425A-B15B-2A9093EC14B2}">
      <dgm:prSet/>
      <dgm:spPr/>
      <dgm:t>
        <a:bodyPr/>
        <a:lstStyle/>
        <a:p>
          <a:endParaRPr lang="de-DE"/>
        </a:p>
      </dgm:t>
    </dgm:pt>
    <dgm:pt modelId="{FD326B08-2334-40E6-B69F-34FBF9263545}">
      <dgm:prSet custT="1"/>
      <dgm:spPr/>
      <dgm:t>
        <a:bodyPr/>
        <a:lstStyle/>
        <a:p>
          <a:r>
            <a:rPr lang="de-DE" sz="1600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„Kunst und Kirche</a:t>
          </a:r>
          <a:r>
            <a:rPr lang="de-DE" sz="1600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“ </a:t>
          </a:r>
          <a:r>
            <a:rPr lang="de-DE" sz="1600" dirty="0" err="1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eV</a:t>
          </a:r>
          <a:r>
            <a:rPr lang="de-DE" sz="1600" dirty="0" err="1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.</a:t>
          </a:r>
          <a:r>
            <a:rPr lang="de-DE" sz="1600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 Malgruppe</a:t>
          </a:r>
          <a:endParaRPr lang="de-DE" sz="1600" dirty="0">
            <a:solidFill>
              <a:schemeClr val="tx1"/>
            </a:solidFill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E4A1C385-C5B7-415B-AFE2-E59A5846CCFC}" type="parTrans" cxnId="{33C08263-372D-482F-AA70-9B2F6CE3C8B9}">
      <dgm:prSet/>
      <dgm:spPr/>
      <dgm:t>
        <a:bodyPr/>
        <a:lstStyle/>
        <a:p>
          <a:endParaRPr lang="de-DE"/>
        </a:p>
      </dgm:t>
    </dgm:pt>
    <dgm:pt modelId="{6F7E0372-C06A-47BD-AD22-F28F7FAFF7B3}" type="sibTrans" cxnId="{33C08263-372D-482F-AA70-9B2F6CE3C8B9}">
      <dgm:prSet/>
      <dgm:spPr/>
      <dgm:t>
        <a:bodyPr/>
        <a:lstStyle/>
        <a:p>
          <a:endParaRPr lang="de-DE"/>
        </a:p>
      </dgm:t>
    </dgm:pt>
    <dgm:pt modelId="{8A28AA7C-72A9-463B-9197-7CFAEA397FD0}">
      <dgm:prSet custT="1"/>
      <dgm:spPr/>
      <dgm:t>
        <a:bodyPr/>
        <a:lstStyle/>
        <a:p>
          <a:r>
            <a:rPr lang="de-DE" sz="1600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Familienzentrum: Internationales Frauenfrühstück</a:t>
          </a:r>
          <a:endParaRPr lang="de-DE" sz="1600" dirty="0">
            <a:solidFill>
              <a:schemeClr val="tx1"/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3D3162C8-5DA9-4F99-9CCC-090AFFAAB996}" type="parTrans" cxnId="{A94C6662-7181-4D4E-8E00-BB5EBF8538E0}">
      <dgm:prSet/>
      <dgm:spPr/>
      <dgm:t>
        <a:bodyPr/>
        <a:lstStyle/>
        <a:p>
          <a:endParaRPr lang="de-DE"/>
        </a:p>
      </dgm:t>
    </dgm:pt>
    <dgm:pt modelId="{5815BC13-4D21-46CD-872D-B745A6E46246}" type="sibTrans" cxnId="{A94C6662-7181-4D4E-8E00-BB5EBF8538E0}">
      <dgm:prSet/>
      <dgm:spPr/>
      <dgm:t>
        <a:bodyPr/>
        <a:lstStyle/>
        <a:p>
          <a:endParaRPr lang="de-DE"/>
        </a:p>
      </dgm:t>
    </dgm:pt>
    <dgm:pt modelId="{36518DF7-FDFB-43FC-B1BF-32CF35A6F351}">
      <dgm:prSet phldrT="[Text]" custT="1"/>
      <dgm:spPr/>
      <dgm:t>
        <a:bodyPr/>
        <a:lstStyle/>
        <a:p>
          <a:r>
            <a:rPr lang="de-DE" sz="1600" b="1" dirty="0" smtClean="0">
              <a:solidFill>
                <a:schemeClr val="bg1"/>
              </a:solidFill>
            </a:rPr>
            <a:t>Aktuelle Kooperationen:</a:t>
          </a:r>
          <a:endParaRPr lang="de-DE" sz="1600" b="1" dirty="0">
            <a:solidFill>
              <a:schemeClr val="bg1"/>
            </a:solidFill>
          </a:endParaRPr>
        </a:p>
      </dgm:t>
    </dgm:pt>
    <dgm:pt modelId="{0582B496-8A9D-4D4F-8A16-43E135CD3282}" type="parTrans" cxnId="{F804205A-DFBD-468C-ABD0-ADAE5D5D11BB}">
      <dgm:prSet/>
      <dgm:spPr/>
      <dgm:t>
        <a:bodyPr/>
        <a:lstStyle/>
        <a:p>
          <a:endParaRPr lang="de-DE"/>
        </a:p>
      </dgm:t>
    </dgm:pt>
    <dgm:pt modelId="{70C68F77-9C9D-47A2-B501-B53BA5D369C7}" type="sibTrans" cxnId="{F804205A-DFBD-468C-ABD0-ADAE5D5D11BB}">
      <dgm:prSet/>
      <dgm:spPr/>
      <dgm:t>
        <a:bodyPr/>
        <a:lstStyle/>
        <a:p>
          <a:endParaRPr lang="de-DE"/>
        </a:p>
      </dgm:t>
    </dgm:pt>
    <dgm:pt modelId="{3A6C36B4-43AD-4BD7-821D-2CA2B026F70B}">
      <dgm:prSet custT="1"/>
      <dgm:spPr/>
      <dgm:t>
        <a:bodyPr/>
        <a:lstStyle/>
        <a:p>
          <a:r>
            <a:rPr lang="de-DE" sz="1600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Krabbelgruppe FEG</a:t>
          </a:r>
          <a:endParaRPr lang="de-DE" sz="1600" dirty="0">
            <a:solidFill>
              <a:schemeClr val="tx1"/>
            </a:solidFill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69CC2E51-C4F6-414E-918B-AF0C746F0F7E}" type="sibTrans" cxnId="{E67DEF42-5452-433B-A38A-7B776C4C9D1A}">
      <dgm:prSet/>
      <dgm:spPr/>
      <dgm:t>
        <a:bodyPr/>
        <a:lstStyle/>
        <a:p>
          <a:endParaRPr lang="de-DE"/>
        </a:p>
      </dgm:t>
    </dgm:pt>
    <dgm:pt modelId="{9641100D-A174-40D1-889B-594BFF28F417}" type="parTrans" cxnId="{E67DEF42-5452-433B-A38A-7B776C4C9D1A}">
      <dgm:prSet/>
      <dgm:spPr/>
      <dgm:t>
        <a:bodyPr/>
        <a:lstStyle/>
        <a:p>
          <a:endParaRPr lang="de-DE"/>
        </a:p>
      </dgm:t>
    </dgm:pt>
    <dgm:pt modelId="{2596F289-001D-4159-8E71-ABB81412FF9F}" type="pres">
      <dgm:prSet presAssocID="{DC72031E-2754-4316-BD49-7297F6BA98B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de-DE"/>
        </a:p>
      </dgm:t>
    </dgm:pt>
    <dgm:pt modelId="{08C69C87-3DAB-42BC-A218-7A7B75070E09}" type="pres">
      <dgm:prSet presAssocID="{36518DF7-FDFB-43FC-B1BF-32CF35A6F351}" presName="thickLine" presStyleLbl="alignNode1" presStyleIdx="0" presStyleCnt="2"/>
      <dgm:spPr/>
    </dgm:pt>
    <dgm:pt modelId="{7F41239A-0D28-49BE-8474-6AEBEE26AAA3}" type="pres">
      <dgm:prSet presAssocID="{36518DF7-FDFB-43FC-B1BF-32CF35A6F351}" presName="horz1" presStyleCnt="0"/>
      <dgm:spPr/>
    </dgm:pt>
    <dgm:pt modelId="{EECA9DC3-F432-4973-A6FB-F84CC6D85185}" type="pres">
      <dgm:prSet presAssocID="{36518DF7-FDFB-43FC-B1BF-32CF35A6F351}" presName="tx1" presStyleLbl="revTx" presStyleIdx="0" presStyleCnt="8"/>
      <dgm:spPr/>
      <dgm:t>
        <a:bodyPr/>
        <a:lstStyle/>
        <a:p>
          <a:endParaRPr lang="de-DE"/>
        </a:p>
      </dgm:t>
    </dgm:pt>
    <dgm:pt modelId="{9388BAFE-16F2-4B86-BB8A-AC651F501638}" type="pres">
      <dgm:prSet presAssocID="{36518DF7-FDFB-43FC-B1BF-32CF35A6F351}" presName="vert1" presStyleCnt="0"/>
      <dgm:spPr/>
    </dgm:pt>
    <dgm:pt modelId="{5B8348A2-DB2B-4983-81E8-185BF79D6502}" type="pres">
      <dgm:prSet presAssocID="{5985DBBF-165F-4328-A849-12950E75B276}" presName="vertSpace2a" presStyleCnt="0"/>
      <dgm:spPr/>
    </dgm:pt>
    <dgm:pt modelId="{1F27B377-888E-411B-9180-B214741EB1DA}" type="pres">
      <dgm:prSet presAssocID="{5985DBBF-165F-4328-A849-12950E75B276}" presName="horz2" presStyleCnt="0"/>
      <dgm:spPr/>
    </dgm:pt>
    <dgm:pt modelId="{09A4A505-2423-49AD-A913-1B4F2DFCF757}" type="pres">
      <dgm:prSet presAssocID="{5985DBBF-165F-4328-A849-12950E75B276}" presName="horzSpace2" presStyleCnt="0"/>
      <dgm:spPr/>
    </dgm:pt>
    <dgm:pt modelId="{40F6A536-984B-4076-B3D0-5A287EDE6022}" type="pres">
      <dgm:prSet presAssocID="{5985DBBF-165F-4328-A849-12950E75B276}" presName="tx2" presStyleLbl="revTx" presStyleIdx="1" presStyleCnt="8"/>
      <dgm:spPr/>
      <dgm:t>
        <a:bodyPr/>
        <a:lstStyle/>
        <a:p>
          <a:endParaRPr lang="de-DE"/>
        </a:p>
      </dgm:t>
    </dgm:pt>
    <dgm:pt modelId="{52D8FEFF-CC9D-4389-89A3-798FF62C0089}" type="pres">
      <dgm:prSet presAssocID="{5985DBBF-165F-4328-A849-12950E75B276}" presName="vert2" presStyleCnt="0"/>
      <dgm:spPr/>
    </dgm:pt>
    <dgm:pt modelId="{43AFBB55-6AE6-464D-9CD4-69770CCE4F6C}" type="pres">
      <dgm:prSet presAssocID="{5985DBBF-165F-4328-A849-12950E75B276}" presName="thinLine2b" presStyleLbl="callout" presStyleIdx="0" presStyleCnt="6"/>
      <dgm:spPr/>
    </dgm:pt>
    <dgm:pt modelId="{2580F525-1C20-4C3A-988F-F4E05780AE3A}" type="pres">
      <dgm:prSet presAssocID="{5985DBBF-165F-4328-A849-12950E75B276}" presName="vertSpace2b" presStyleCnt="0"/>
      <dgm:spPr/>
    </dgm:pt>
    <dgm:pt modelId="{13F54E8D-A1AF-4462-B87F-ABEDC9064CB8}" type="pres">
      <dgm:prSet presAssocID="{8B225E91-2AE7-4B02-946D-14846F550A9B}" presName="horz2" presStyleCnt="0"/>
      <dgm:spPr/>
    </dgm:pt>
    <dgm:pt modelId="{0A64AEB6-3424-447B-8D5F-327B56E730BE}" type="pres">
      <dgm:prSet presAssocID="{8B225E91-2AE7-4B02-946D-14846F550A9B}" presName="horzSpace2" presStyleCnt="0"/>
      <dgm:spPr/>
    </dgm:pt>
    <dgm:pt modelId="{B2269F2A-BEA9-4A2B-A5A7-77983B8AADE7}" type="pres">
      <dgm:prSet presAssocID="{8B225E91-2AE7-4B02-946D-14846F550A9B}" presName="tx2" presStyleLbl="revTx" presStyleIdx="2" presStyleCnt="8"/>
      <dgm:spPr/>
      <dgm:t>
        <a:bodyPr/>
        <a:lstStyle/>
        <a:p>
          <a:endParaRPr lang="de-DE"/>
        </a:p>
      </dgm:t>
    </dgm:pt>
    <dgm:pt modelId="{8210A580-2DC3-4764-BEC0-B07E3831FBB1}" type="pres">
      <dgm:prSet presAssocID="{8B225E91-2AE7-4B02-946D-14846F550A9B}" presName="vert2" presStyleCnt="0"/>
      <dgm:spPr/>
    </dgm:pt>
    <dgm:pt modelId="{377C508B-1B89-4A65-8491-2507CD57211F}" type="pres">
      <dgm:prSet presAssocID="{8B225E91-2AE7-4B02-946D-14846F550A9B}" presName="thinLine2b" presStyleLbl="callout" presStyleIdx="1" presStyleCnt="6"/>
      <dgm:spPr/>
    </dgm:pt>
    <dgm:pt modelId="{FF2EC177-BDFB-49A6-AB65-CE7C86F3291D}" type="pres">
      <dgm:prSet presAssocID="{8B225E91-2AE7-4B02-946D-14846F550A9B}" presName="vertSpace2b" presStyleCnt="0"/>
      <dgm:spPr/>
    </dgm:pt>
    <dgm:pt modelId="{766AE99F-1D4A-489C-B596-E270B21769CD}" type="pres">
      <dgm:prSet presAssocID="{E672A431-D6A3-4F17-824D-DDCE6EF1C411}" presName="horz2" presStyleCnt="0"/>
      <dgm:spPr/>
    </dgm:pt>
    <dgm:pt modelId="{E2A5CFF5-80DB-44A0-80C7-CE5ED97E57F8}" type="pres">
      <dgm:prSet presAssocID="{E672A431-D6A3-4F17-824D-DDCE6EF1C411}" presName="horzSpace2" presStyleCnt="0"/>
      <dgm:spPr/>
    </dgm:pt>
    <dgm:pt modelId="{1EB14660-7E47-4043-8B30-9A2434CCEEFD}" type="pres">
      <dgm:prSet presAssocID="{E672A431-D6A3-4F17-824D-DDCE6EF1C411}" presName="tx2" presStyleLbl="revTx" presStyleIdx="3" presStyleCnt="8"/>
      <dgm:spPr/>
      <dgm:t>
        <a:bodyPr/>
        <a:lstStyle/>
        <a:p>
          <a:endParaRPr lang="de-DE"/>
        </a:p>
      </dgm:t>
    </dgm:pt>
    <dgm:pt modelId="{3EC3A692-2F29-417B-8041-1C0510FFF518}" type="pres">
      <dgm:prSet presAssocID="{E672A431-D6A3-4F17-824D-DDCE6EF1C411}" presName="vert2" presStyleCnt="0"/>
      <dgm:spPr/>
    </dgm:pt>
    <dgm:pt modelId="{DF1AD1BF-CF31-4ABD-AA7E-60876E4CF7B8}" type="pres">
      <dgm:prSet presAssocID="{E672A431-D6A3-4F17-824D-DDCE6EF1C411}" presName="thinLine2b" presStyleLbl="callout" presStyleIdx="2" presStyleCnt="6"/>
      <dgm:spPr/>
    </dgm:pt>
    <dgm:pt modelId="{DD12BE27-2E16-4C44-88E2-AAD8D828DAB3}" type="pres">
      <dgm:prSet presAssocID="{E672A431-D6A3-4F17-824D-DDCE6EF1C411}" presName="vertSpace2b" presStyleCnt="0"/>
      <dgm:spPr/>
    </dgm:pt>
    <dgm:pt modelId="{4DA63DDF-EEB7-4285-ACEA-84C8D1984147}" type="pres">
      <dgm:prSet presAssocID="{FCCBD0DB-0D2C-448F-A90A-F5F9BD83DD67}" presName="thickLine" presStyleLbl="alignNode1" presStyleIdx="1" presStyleCnt="2"/>
      <dgm:spPr/>
    </dgm:pt>
    <dgm:pt modelId="{7FC03487-397C-47E9-848C-8050CDE67C0A}" type="pres">
      <dgm:prSet presAssocID="{FCCBD0DB-0D2C-448F-A90A-F5F9BD83DD67}" presName="horz1" presStyleCnt="0"/>
      <dgm:spPr/>
    </dgm:pt>
    <dgm:pt modelId="{09EF8548-A0B1-45C0-BB6C-C8DFB45BAF97}" type="pres">
      <dgm:prSet presAssocID="{FCCBD0DB-0D2C-448F-A90A-F5F9BD83DD67}" presName="tx1" presStyleLbl="revTx" presStyleIdx="4" presStyleCnt="8"/>
      <dgm:spPr/>
      <dgm:t>
        <a:bodyPr/>
        <a:lstStyle/>
        <a:p>
          <a:endParaRPr lang="de-DE"/>
        </a:p>
      </dgm:t>
    </dgm:pt>
    <dgm:pt modelId="{1DA37224-505B-4714-9D19-2F2889320D94}" type="pres">
      <dgm:prSet presAssocID="{FCCBD0DB-0D2C-448F-A90A-F5F9BD83DD67}" presName="vert1" presStyleCnt="0"/>
      <dgm:spPr/>
    </dgm:pt>
    <dgm:pt modelId="{49AC3F58-F4B2-4504-9080-63367EB65AA0}" type="pres">
      <dgm:prSet presAssocID="{FD326B08-2334-40E6-B69F-34FBF9263545}" presName="vertSpace2a" presStyleCnt="0"/>
      <dgm:spPr/>
    </dgm:pt>
    <dgm:pt modelId="{49BB38C7-68F4-49F0-BAA0-2C935B03C04E}" type="pres">
      <dgm:prSet presAssocID="{FD326B08-2334-40E6-B69F-34FBF9263545}" presName="horz2" presStyleCnt="0"/>
      <dgm:spPr/>
    </dgm:pt>
    <dgm:pt modelId="{36CF2FA5-D239-44C9-AB81-A5D49831E803}" type="pres">
      <dgm:prSet presAssocID="{FD326B08-2334-40E6-B69F-34FBF9263545}" presName="horzSpace2" presStyleCnt="0"/>
      <dgm:spPr/>
    </dgm:pt>
    <dgm:pt modelId="{C926A301-2A3E-43E3-A1B2-E37ABA34C6BA}" type="pres">
      <dgm:prSet presAssocID="{FD326B08-2334-40E6-B69F-34FBF9263545}" presName="tx2" presStyleLbl="revTx" presStyleIdx="5" presStyleCnt="8"/>
      <dgm:spPr/>
      <dgm:t>
        <a:bodyPr/>
        <a:lstStyle/>
        <a:p>
          <a:endParaRPr lang="de-DE"/>
        </a:p>
      </dgm:t>
    </dgm:pt>
    <dgm:pt modelId="{86E670AA-0EC0-4B65-B05A-EEF8DE3E7660}" type="pres">
      <dgm:prSet presAssocID="{FD326B08-2334-40E6-B69F-34FBF9263545}" presName="vert2" presStyleCnt="0"/>
      <dgm:spPr/>
    </dgm:pt>
    <dgm:pt modelId="{4B222CBF-2965-4CF0-B2C9-AAE6ED16F6BB}" type="pres">
      <dgm:prSet presAssocID="{FD326B08-2334-40E6-B69F-34FBF9263545}" presName="thinLine2b" presStyleLbl="callout" presStyleIdx="3" presStyleCnt="6"/>
      <dgm:spPr/>
    </dgm:pt>
    <dgm:pt modelId="{C1D0D521-1AF4-4457-ACA9-B114F00A7CA7}" type="pres">
      <dgm:prSet presAssocID="{FD326B08-2334-40E6-B69F-34FBF9263545}" presName="vertSpace2b" presStyleCnt="0"/>
      <dgm:spPr/>
    </dgm:pt>
    <dgm:pt modelId="{6857BEA4-4DE7-4D12-B9B2-F186514717F7}" type="pres">
      <dgm:prSet presAssocID="{3A6C36B4-43AD-4BD7-821D-2CA2B026F70B}" presName="horz2" presStyleCnt="0"/>
      <dgm:spPr/>
    </dgm:pt>
    <dgm:pt modelId="{3B3F2D17-D519-49BF-BEDB-79F34F93D8EA}" type="pres">
      <dgm:prSet presAssocID="{3A6C36B4-43AD-4BD7-821D-2CA2B026F70B}" presName="horzSpace2" presStyleCnt="0"/>
      <dgm:spPr/>
    </dgm:pt>
    <dgm:pt modelId="{999D2C7F-FE17-4D84-BA19-3D1985FE340C}" type="pres">
      <dgm:prSet presAssocID="{3A6C36B4-43AD-4BD7-821D-2CA2B026F70B}" presName="tx2" presStyleLbl="revTx" presStyleIdx="6" presStyleCnt="8"/>
      <dgm:spPr/>
      <dgm:t>
        <a:bodyPr/>
        <a:lstStyle/>
        <a:p>
          <a:endParaRPr lang="de-DE"/>
        </a:p>
      </dgm:t>
    </dgm:pt>
    <dgm:pt modelId="{0922D9B1-A2C6-4FA2-8A51-428C8BD65B10}" type="pres">
      <dgm:prSet presAssocID="{3A6C36B4-43AD-4BD7-821D-2CA2B026F70B}" presName="vert2" presStyleCnt="0"/>
      <dgm:spPr/>
    </dgm:pt>
    <dgm:pt modelId="{7039E100-03F5-4275-A975-8506A861F6C9}" type="pres">
      <dgm:prSet presAssocID="{3A6C36B4-43AD-4BD7-821D-2CA2B026F70B}" presName="thinLine2b" presStyleLbl="callout" presStyleIdx="4" presStyleCnt="6"/>
      <dgm:spPr/>
    </dgm:pt>
    <dgm:pt modelId="{B905CA08-6EDD-4A43-AF95-15F66E65FB63}" type="pres">
      <dgm:prSet presAssocID="{3A6C36B4-43AD-4BD7-821D-2CA2B026F70B}" presName="vertSpace2b" presStyleCnt="0"/>
      <dgm:spPr/>
    </dgm:pt>
    <dgm:pt modelId="{03254078-19C9-474F-A24E-309FA806FB1E}" type="pres">
      <dgm:prSet presAssocID="{8A28AA7C-72A9-463B-9197-7CFAEA397FD0}" presName="horz2" presStyleCnt="0"/>
      <dgm:spPr/>
    </dgm:pt>
    <dgm:pt modelId="{B8A68604-6B22-45E9-8EEB-4EA234024EBD}" type="pres">
      <dgm:prSet presAssocID="{8A28AA7C-72A9-463B-9197-7CFAEA397FD0}" presName="horzSpace2" presStyleCnt="0"/>
      <dgm:spPr/>
    </dgm:pt>
    <dgm:pt modelId="{47DDCA4A-21D3-43CF-AF96-CA8829D8D69F}" type="pres">
      <dgm:prSet presAssocID="{8A28AA7C-72A9-463B-9197-7CFAEA397FD0}" presName="tx2" presStyleLbl="revTx" presStyleIdx="7" presStyleCnt="8"/>
      <dgm:spPr/>
      <dgm:t>
        <a:bodyPr/>
        <a:lstStyle/>
        <a:p>
          <a:endParaRPr lang="de-DE"/>
        </a:p>
      </dgm:t>
    </dgm:pt>
    <dgm:pt modelId="{1457A7C4-314C-4516-85EB-51BE31681766}" type="pres">
      <dgm:prSet presAssocID="{8A28AA7C-72A9-463B-9197-7CFAEA397FD0}" presName="vert2" presStyleCnt="0"/>
      <dgm:spPr/>
    </dgm:pt>
    <dgm:pt modelId="{8DA6AF76-8024-4A7F-8595-3B773A6DC0EF}" type="pres">
      <dgm:prSet presAssocID="{8A28AA7C-72A9-463B-9197-7CFAEA397FD0}" presName="thinLine2b" presStyleLbl="callout" presStyleIdx="5" presStyleCnt="6"/>
      <dgm:spPr/>
    </dgm:pt>
    <dgm:pt modelId="{D6755B77-3C29-4300-B5BB-6EDC5CFDA33F}" type="pres">
      <dgm:prSet presAssocID="{8A28AA7C-72A9-463B-9197-7CFAEA397FD0}" presName="vertSpace2b" presStyleCnt="0"/>
      <dgm:spPr/>
    </dgm:pt>
  </dgm:ptLst>
  <dgm:cxnLst>
    <dgm:cxn modelId="{E4789C9D-3D05-42AE-8C99-67112BCBB6D5}" type="presOf" srcId="{3A6C36B4-43AD-4BD7-821D-2CA2B026F70B}" destId="{999D2C7F-FE17-4D84-BA19-3D1985FE340C}" srcOrd="0" destOrd="0" presId="urn:microsoft.com/office/officeart/2008/layout/LinedList"/>
    <dgm:cxn modelId="{2154FE78-E679-471B-A642-68DE5DD5B12B}" type="presOf" srcId="{FD326B08-2334-40E6-B69F-34FBF9263545}" destId="{C926A301-2A3E-43E3-A1B2-E37ABA34C6BA}" srcOrd="0" destOrd="0" presId="urn:microsoft.com/office/officeart/2008/layout/LinedList"/>
    <dgm:cxn modelId="{93A93696-C5D3-4626-8521-643366E809C6}" type="presOf" srcId="{E672A431-D6A3-4F17-824D-DDCE6EF1C411}" destId="{1EB14660-7E47-4043-8B30-9A2434CCEEFD}" srcOrd="0" destOrd="0" presId="urn:microsoft.com/office/officeart/2008/layout/LinedList"/>
    <dgm:cxn modelId="{ADB8E631-8943-469B-BA9F-63263D34C418}" type="presOf" srcId="{DC72031E-2754-4316-BD49-7297F6BA98BE}" destId="{2596F289-001D-4159-8E71-ABB81412FF9F}" srcOrd="0" destOrd="0" presId="urn:microsoft.com/office/officeart/2008/layout/LinedList"/>
    <dgm:cxn modelId="{4CD28103-FD7D-45B5-8A10-A928768F30E2}" srcId="{36518DF7-FDFB-43FC-B1BF-32CF35A6F351}" destId="{E672A431-D6A3-4F17-824D-DDCE6EF1C411}" srcOrd="2" destOrd="0" parTransId="{5F35C977-C931-463E-8A9C-481A3C847645}" sibTransId="{78CD46A1-473E-4644-A8AA-4FF7D6730503}"/>
    <dgm:cxn modelId="{7773C77D-5806-4932-ABBD-06859AB704DE}" srcId="{36518DF7-FDFB-43FC-B1BF-32CF35A6F351}" destId="{5985DBBF-165F-4328-A849-12950E75B276}" srcOrd="0" destOrd="0" parTransId="{90D1193D-323C-47A4-9120-DD2BE4231667}" sibTransId="{5FD6EA18-35B8-47CB-92EB-DE30977EB175}"/>
    <dgm:cxn modelId="{F804205A-DFBD-468C-ABD0-ADAE5D5D11BB}" srcId="{DC72031E-2754-4316-BD49-7297F6BA98BE}" destId="{36518DF7-FDFB-43FC-B1BF-32CF35A6F351}" srcOrd="0" destOrd="0" parTransId="{0582B496-8A9D-4D4F-8A16-43E135CD3282}" sibTransId="{70C68F77-9C9D-47A2-B501-B53BA5D369C7}"/>
    <dgm:cxn modelId="{A94C6662-7181-4D4E-8E00-BB5EBF8538E0}" srcId="{FCCBD0DB-0D2C-448F-A90A-F5F9BD83DD67}" destId="{8A28AA7C-72A9-463B-9197-7CFAEA397FD0}" srcOrd="2" destOrd="0" parTransId="{3D3162C8-5DA9-4F99-9CCC-090AFFAAB996}" sibTransId="{5815BC13-4D21-46CD-872D-B745A6E46246}"/>
    <dgm:cxn modelId="{40C27288-17C8-416A-8C6D-C14BA013D2E8}" type="presOf" srcId="{36518DF7-FDFB-43FC-B1BF-32CF35A6F351}" destId="{EECA9DC3-F432-4973-A6FB-F84CC6D85185}" srcOrd="0" destOrd="0" presId="urn:microsoft.com/office/officeart/2008/layout/LinedList"/>
    <dgm:cxn modelId="{E7F4E272-D1AE-46D5-B9A8-D8E1269794F0}" type="presOf" srcId="{5985DBBF-165F-4328-A849-12950E75B276}" destId="{40F6A536-984B-4076-B3D0-5A287EDE6022}" srcOrd="0" destOrd="0" presId="urn:microsoft.com/office/officeart/2008/layout/LinedList"/>
    <dgm:cxn modelId="{4C8FEE63-E666-425A-B15B-2A9093EC14B2}" srcId="{DC72031E-2754-4316-BD49-7297F6BA98BE}" destId="{FCCBD0DB-0D2C-448F-A90A-F5F9BD83DD67}" srcOrd="1" destOrd="0" parTransId="{4AF027F5-F274-485E-B92F-EA327B5B4E18}" sibTransId="{FD269D22-4347-4B2C-A2EF-31BE87C8ADB9}"/>
    <dgm:cxn modelId="{E81D76F6-47D5-4F04-9178-A98F1DBC3D0F}" type="presOf" srcId="{FCCBD0DB-0D2C-448F-A90A-F5F9BD83DD67}" destId="{09EF8548-A0B1-45C0-BB6C-C8DFB45BAF97}" srcOrd="0" destOrd="0" presId="urn:microsoft.com/office/officeart/2008/layout/LinedList"/>
    <dgm:cxn modelId="{1B10BD29-18FE-437E-AC2C-E54EC24EB94F}" srcId="{36518DF7-FDFB-43FC-B1BF-32CF35A6F351}" destId="{8B225E91-2AE7-4B02-946D-14846F550A9B}" srcOrd="1" destOrd="0" parTransId="{8F304F80-1A78-4546-91CA-5EC2BF78CCD0}" sibTransId="{14EEA05A-A3F4-4332-9B22-2BA2862F1966}"/>
    <dgm:cxn modelId="{E67DEF42-5452-433B-A38A-7B776C4C9D1A}" srcId="{FCCBD0DB-0D2C-448F-A90A-F5F9BD83DD67}" destId="{3A6C36B4-43AD-4BD7-821D-2CA2B026F70B}" srcOrd="1" destOrd="0" parTransId="{9641100D-A174-40D1-889B-594BFF28F417}" sibTransId="{69CC2E51-C4F6-414E-918B-AF0C746F0F7E}"/>
    <dgm:cxn modelId="{33C08263-372D-482F-AA70-9B2F6CE3C8B9}" srcId="{FCCBD0DB-0D2C-448F-A90A-F5F9BD83DD67}" destId="{FD326B08-2334-40E6-B69F-34FBF9263545}" srcOrd="0" destOrd="0" parTransId="{E4A1C385-C5B7-415B-AFE2-E59A5846CCFC}" sibTransId="{6F7E0372-C06A-47BD-AD22-F28F7FAFF7B3}"/>
    <dgm:cxn modelId="{5C4A663D-F989-49C7-B0CB-4CE3C4455487}" type="presOf" srcId="{8B225E91-2AE7-4B02-946D-14846F550A9B}" destId="{B2269F2A-BEA9-4A2B-A5A7-77983B8AADE7}" srcOrd="0" destOrd="0" presId="urn:microsoft.com/office/officeart/2008/layout/LinedList"/>
    <dgm:cxn modelId="{F94EE2AB-1611-421B-AC99-8949223BF6C5}" type="presOf" srcId="{8A28AA7C-72A9-463B-9197-7CFAEA397FD0}" destId="{47DDCA4A-21D3-43CF-AF96-CA8829D8D69F}" srcOrd="0" destOrd="0" presId="urn:microsoft.com/office/officeart/2008/layout/LinedList"/>
    <dgm:cxn modelId="{F31F3DB3-953C-4F6A-B254-804ABF094886}" type="presParOf" srcId="{2596F289-001D-4159-8E71-ABB81412FF9F}" destId="{08C69C87-3DAB-42BC-A218-7A7B75070E09}" srcOrd="0" destOrd="0" presId="urn:microsoft.com/office/officeart/2008/layout/LinedList"/>
    <dgm:cxn modelId="{E74D0BEA-AB2E-44AC-903A-BEDCF8F33DA5}" type="presParOf" srcId="{2596F289-001D-4159-8E71-ABB81412FF9F}" destId="{7F41239A-0D28-49BE-8474-6AEBEE26AAA3}" srcOrd="1" destOrd="0" presId="urn:microsoft.com/office/officeart/2008/layout/LinedList"/>
    <dgm:cxn modelId="{A4A89D22-9DF7-4561-A223-D40B1951D5B4}" type="presParOf" srcId="{7F41239A-0D28-49BE-8474-6AEBEE26AAA3}" destId="{EECA9DC3-F432-4973-A6FB-F84CC6D85185}" srcOrd="0" destOrd="0" presId="urn:microsoft.com/office/officeart/2008/layout/LinedList"/>
    <dgm:cxn modelId="{934A4201-E2A6-4F9D-A5EE-716E29A82E52}" type="presParOf" srcId="{7F41239A-0D28-49BE-8474-6AEBEE26AAA3}" destId="{9388BAFE-16F2-4B86-BB8A-AC651F501638}" srcOrd="1" destOrd="0" presId="urn:microsoft.com/office/officeart/2008/layout/LinedList"/>
    <dgm:cxn modelId="{592E4986-1C5A-48B7-BD82-6D23E028EA71}" type="presParOf" srcId="{9388BAFE-16F2-4B86-BB8A-AC651F501638}" destId="{5B8348A2-DB2B-4983-81E8-185BF79D6502}" srcOrd="0" destOrd="0" presId="urn:microsoft.com/office/officeart/2008/layout/LinedList"/>
    <dgm:cxn modelId="{44B3E623-559A-43EA-B7E4-06EBAE6FBFC6}" type="presParOf" srcId="{9388BAFE-16F2-4B86-BB8A-AC651F501638}" destId="{1F27B377-888E-411B-9180-B214741EB1DA}" srcOrd="1" destOrd="0" presId="urn:microsoft.com/office/officeart/2008/layout/LinedList"/>
    <dgm:cxn modelId="{BDC510D5-6E21-42EB-B42B-819969B4408F}" type="presParOf" srcId="{1F27B377-888E-411B-9180-B214741EB1DA}" destId="{09A4A505-2423-49AD-A913-1B4F2DFCF757}" srcOrd="0" destOrd="0" presId="urn:microsoft.com/office/officeart/2008/layout/LinedList"/>
    <dgm:cxn modelId="{CF0460BC-31C0-4074-B4C3-30686E9DEEEE}" type="presParOf" srcId="{1F27B377-888E-411B-9180-B214741EB1DA}" destId="{40F6A536-984B-4076-B3D0-5A287EDE6022}" srcOrd="1" destOrd="0" presId="urn:microsoft.com/office/officeart/2008/layout/LinedList"/>
    <dgm:cxn modelId="{3593ADC3-7D0D-4F94-8E8C-437A53A6303D}" type="presParOf" srcId="{1F27B377-888E-411B-9180-B214741EB1DA}" destId="{52D8FEFF-CC9D-4389-89A3-798FF62C0089}" srcOrd="2" destOrd="0" presId="urn:microsoft.com/office/officeart/2008/layout/LinedList"/>
    <dgm:cxn modelId="{56FE61D7-BFFD-49C9-8588-6C7133F5BB59}" type="presParOf" srcId="{9388BAFE-16F2-4B86-BB8A-AC651F501638}" destId="{43AFBB55-6AE6-464D-9CD4-69770CCE4F6C}" srcOrd="2" destOrd="0" presId="urn:microsoft.com/office/officeart/2008/layout/LinedList"/>
    <dgm:cxn modelId="{0C0D524E-1F12-4397-AFFF-0C94A5EA60EB}" type="presParOf" srcId="{9388BAFE-16F2-4B86-BB8A-AC651F501638}" destId="{2580F525-1C20-4C3A-988F-F4E05780AE3A}" srcOrd="3" destOrd="0" presId="urn:microsoft.com/office/officeart/2008/layout/LinedList"/>
    <dgm:cxn modelId="{9EA21980-889E-40A2-96BC-C8047E53E838}" type="presParOf" srcId="{9388BAFE-16F2-4B86-BB8A-AC651F501638}" destId="{13F54E8D-A1AF-4462-B87F-ABEDC9064CB8}" srcOrd="4" destOrd="0" presId="urn:microsoft.com/office/officeart/2008/layout/LinedList"/>
    <dgm:cxn modelId="{CC65D8F7-736E-4487-B089-0D10A84AAD8B}" type="presParOf" srcId="{13F54E8D-A1AF-4462-B87F-ABEDC9064CB8}" destId="{0A64AEB6-3424-447B-8D5F-327B56E730BE}" srcOrd="0" destOrd="0" presId="urn:microsoft.com/office/officeart/2008/layout/LinedList"/>
    <dgm:cxn modelId="{566CB702-4D22-4C27-8A0D-DEE1603BDBDE}" type="presParOf" srcId="{13F54E8D-A1AF-4462-B87F-ABEDC9064CB8}" destId="{B2269F2A-BEA9-4A2B-A5A7-77983B8AADE7}" srcOrd="1" destOrd="0" presId="urn:microsoft.com/office/officeart/2008/layout/LinedList"/>
    <dgm:cxn modelId="{FF5A64E0-E0BF-4586-A262-2910E0F8BA27}" type="presParOf" srcId="{13F54E8D-A1AF-4462-B87F-ABEDC9064CB8}" destId="{8210A580-2DC3-4764-BEC0-B07E3831FBB1}" srcOrd="2" destOrd="0" presId="urn:microsoft.com/office/officeart/2008/layout/LinedList"/>
    <dgm:cxn modelId="{882BA493-8DCA-444D-90FF-469009A7DB6D}" type="presParOf" srcId="{9388BAFE-16F2-4B86-BB8A-AC651F501638}" destId="{377C508B-1B89-4A65-8491-2507CD57211F}" srcOrd="5" destOrd="0" presId="urn:microsoft.com/office/officeart/2008/layout/LinedList"/>
    <dgm:cxn modelId="{DC1761F5-7FF1-4567-9B50-57CE1AF2B339}" type="presParOf" srcId="{9388BAFE-16F2-4B86-BB8A-AC651F501638}" destId="{FF2EC177-BDFB-49A6-AB65-CE7C86F3291D}" srcOrd="6" destOrd="0" presId="urn:microsoft.com/office/officeart/2008/layout/LinedList"/>
    <dgm:cxn modelId="{B03A426B-A0BC-4A49-A806-18051BDBAADC}" type="presParOf" srcId="{9388BAFE-16F2-4B86-BB8A-AC651F501638}" destId="{766AE99F-1D4A-489C-B596-E270B21769CD}" srcOrd="7" destOrd="0" presId="urn:microsoft.com/office/officeart/2008/layout/LinedList"/>
    <dgm:cxn modelId="{1EE8FF70-480E-4302-96A3-D6805D98102C}" type="presParOf" srcId="{766AE99F-1D4A-489C-B596-E270B21769CD}" destId="{E2A5CFF5-80DB-44A0-80C7-CE5ED97E57F8}" srcOrd="0" destOrd="0" presId="urn:microsoft.com/office/officeart/2008/layout/LinedList"/>
    <dgm:cxn modelId="{B9C25F09-B965-4DA6-B13A-71E20DE3F0AA}" type="presParOf" srcId="{766AE99F-1D4A-489C-B596-E270B21769CD}" destId="{1EB14660-7E47-4043-8B30-9A2434CCEEFD}" srcOrd="1" destOrd="0" presId="urn:microsoft.com/office/officeart/2008/layout/LinedList"/>
    <dgm:cxn modelId="{A17F4673-7F7C-4170-97BD-BFA3467DB838}" type="presParOf" srcId="{766AE99F-1D4A-489C-B596-E270B21769CD}" destId="{3EC3A692-2F29-417B-8041-1C0510FFF518}" srcOrd="2" destOrd="0" presId="urn:microsoft.com/office/officeart/2008/layout/LinedList"/>
    <dgm:cxn modelId="{4902F907-67F7-4957-B31D-05F83B553FE0}" type="presParOf" srcId="{9388BAFE-16F2-4B86-BB8A-AC651F501638}" destId="{DF1AD1BF-CF31-4ABD-AA7E-60876E4CF7B8}" srcOrd="8" destOrd="0" presId="urn:microsoft.com/office/officeart/2008/layout/LinedList"/>
    <dgm:cxn modelId="{0F07DD03-7F03-4855-9C82-952113029015}" type="presParOf" srcId="{9388BAFE-16F2-4B86-BB8A-AC651F501638}" destId="{DD12BE27-2E16-4C44-88E2-AAD8D828DAB3}" srcOrd="9" destOrd="0" presId="urn:microsoft.com/office/officeart/2008/layout/LinedList"/>
    <dgm:cxn modelId="{0F3F5F66-2267-41F1-8646-327A2F6D112F}" type="presParOf" srcId="{2596F289-001D-4159-8E71-ABB81412FF9F}" destId="{4DA63DDF-EEB7-4285-ACEA-84C8D1984147}" srcOrd="2" destOrd="0" presId="urn:microsoft.com/office/officeart/2008/layout/LinedList"/>
    <dgm:cxn modelId="{7FD0065A-7B9F-4CA2-BA10-2D09948A25A8}" type="presParOf" srcId="{2596F289-001D-4159-8E71-ABB81412FF9F}" destId="{7FC03487-397C-47E9-848C-8050CDE67C0A}" srcOrd="3" destOrd="0" presId="urn:microsoft.com/office/officeart/2008/layout/LinedList"/>
    <dgm:cxn modelId="{6A5C7C29-0D23-45A0-97D9-6F3D6FC33E9F}" type="presParOf" srcId="{7FC03487-397C-47E9-848C-8050CDE67C0A}" destId="{09EF8548-A0B1-45C0-BB6C-C8DFB45BAF97}" srcOrd="0" destOrd="0" presId="urn:microsoft.com/office/officeart/2008/layout/LinedList"/>
    <dgm:cxn modelId="{9F916813-6B62-40D7-844A-2C5FE4C48A31}" type="presParOf" srcId="{7FC03487-397C-47E9-848C-8050CDE67C0A}" destId="{1DA37224-505B-4714-9D19-2F2889320D94}" srcOrd="1" destOrd="0" presId="urn:microsoft.com/office/officeart/2008/layout/LinedList"/>
    <dgm:cxn modelId="{31D1257A-7201-44C9-80A2-1C6BEC3ECAA9}" type="presParOf" srcId="{1DA37224-505B-4714-9D19-2F2889320D94}" destId="{49AC3F58-F4B2-4504-9080-63367EB65AA0}" srcOrd="0" destOrd="0" presId="urn:microsoft.com/office/officeart/2008/layout/LinedList"/>
    <dgm:cxn modelId="{89985488-2BD3-40D8-9812-A924967DA284}" type="presParOf" srcId="{1DA37224-505B-4714-9D19-2F2889320D94}" destId="{49BB38C7-68F4-49F0-BAA0-2C935B03C04E}" srcOrd="1" destOrd="0" presId="urn:microsoft.com/office/officeart/2008/layout/LinedList"/>
    <dgm:cxn modelId="{CFC5A2A9-DA0E-47B6-B6F8-5EEE2FE2096B}" type="presParOf" srcId="{49BB38C7-68F4-49F0-BAA0-2C935B03C04E}" destId="{36CF2FA5-D239-44C9-AB81-A5D49831E803}" srcOrd="0" destOrd="0" presId="urn:microsoft.com/office/officeart/2008/layout/LinedList"/>
    <dgm:cxn modelId="{231D7177-CEBE-462D-A0C1-BCC9BD4A6D29}" type="presParOf" srcId="{49BB38C7-68F4-49F0-BAA0-2C935B03C04E}" destId="{C926A301-2A3E-43E3-A1B2-E37ABA34C6BA}" srcOrd="1" destOrd="0" presId="urn:microsoft.com/office/officeart/2008/layout/LinedList"/>
    <dgm:cxn modelId="{4D7ADF98-B5A2-4568-98C2-AD6922DAE54B}" type="presParOf" srcId="{49BB38C7-68F4-49F0-BAA0-2C935B03C04E}" destId="{86E670AA-0EC0-4B65-B05A-EEF8DE3E7660}" srcOrd="2" destOrd="0" presId="urn:microsoft.com/office/officeart/2008/layout/LinedList"/>
    <dgm:cxn modelId="{0CECCD65-D8AE-4DC8-83CC-57D5E4114097}" type="presParOf" srcId="{1DA37224-505B-4714-9D19-2F2889320D94}" destId="{4B222CBF-2965-4CF0-B2C9-AAE6ED16F6BB}" srcOrd="2" destOrd="0" presId="urn:microsoft.com/office/officeart/2008/layout/LinedList"/>
    <dgm:cxn modelId="{084121D0-08DA-407E-B417-B5073E32BBF6}" type="presParOf" srcId="{1DA37224-505B-4714-9D19-2F2889320D94}" destId="{C1D0D521-1AF4-4457-ACA9-B114F00A7CA7}" srcOrd="3" destOrd="0" presId="urn:microsoft.com/office/officeart/2008/layout/LinedList"/>
    <dgm:cxn modelId="{07226876-B1D4-4175-88B9-EA95A53B1165}" type="presParOf" srcId="{1DA37224-505B-4714-9D19-2F2889320D94}" destId="{6857BEA4-4DE7-4D12-B9B2-F186514717F7}" srcOrd="4" destOrd="0" presId="urn:microsoft.com/office/officeart/2008/layout/LinedList"/>
    <dgm:cxn modelId="{0D2900EB-6CC2-4A3D-99B5-E08A27C76714}" type="presParOf" srcId="{6857BEA4-4DE7-4D12-B9B2-F186514717F7}" destId="{3B3F2D17-D519-49BF-BEDB-79F34F93D8EA}" srcOrd="0" destOrd="0" presId="urn:microsoft.com/office/officeart/2008/layout/LinedList"/>
    <dgm:cxn modelId="{6F9DEDA8-F462-4B27-AA47-8B8C3C436086}" type="presParOf" srcId="{6857BEA4-4DE7-4D12-B9B2-F186514717F7}" destId="{999D2C7F-FE17-4D84-BA19-3D1985FE340C}" srcOrd="1" destOrd="0" presId="urn:microsoft.com/office/officeart/2008/layout/LinedList"/>
    <dgm:cxn modelId="{167B5F7E-34AD-4988-8CC9-4BE74D405002}" type="presParOf" srcId="{6857BEA4-4DE7-4D12-B9B2-F186514717F7}" destId="{0922D9B1-A2C6-4FA2-8A51-428C8BD65B10}" srcOrd="2" destOrd="0" presId="urn:microsoft.com/office/officeart/2008/layout/LinedList"/>
    <dgm:cxn modelId="{B7A940B5-33CE-4DE9-8F1C-795D10E1FD9B}" type="presParOf" srcId="{1DA37224-505B-4714-9D19-2F2889320D94}" destId="{7039E100-03F5-4275-A975-8506A861F6C9}" srcOrd="5" destOrd="0" presId="urn:microsoft.com/office/officeart/2008/layout/LinedList"/>
    <dgm:cxn modelId="{D61281D2-F88A-4507-80D7-99179A84D557}" type="presParOf" srcId="{1DA37224-505B-4714-9D19-2F2889320D94}" destId="{B905CA08-6EDD-4A43-AF95-15F66E65FB63}" srcOrd="6" destOrd="0" presId="urn:microsoft.com/office/officeart/2008/layout/LinedList"/>
    <dgm:cxn modelId="{7F32CAC4-93EA-4B0A-B297-64DFE704D278}" type="presParOf" srcId="{1DA37224-505B-4714-9D19-2F2889320D94}" destId="{03254078-19C9-474F-A24E-309FA806FB1E}" srcOrd="7" destOrd="0" presId="urn:microsoft.com/office/officeart/2008/layout/LinedList"/>
    <dgm:cxn modelId="{AF5D2FC0-F1FE-44FE-BA1A-DC5ED6D66BE7}" type="presParOf" srcId="{03254078-19C9-474F-A24E-309FA806FB1E}" destId="{B8A68604-6B22-45E9-8EEB-4EA234024EBD}" srcOrd="0" destOrd="0" presId="urn:microsoft.com/office/officeart/2008/layout/LinedList"/>
    <dgm:cxn modelId="{5103AFFE-13BA-4084-9864-62317FCCABD2}" type="presParOf" srcId="{03254078-19C9-474F-A24E-309FA806FB1E}" destId="{47DDCA4A-21D3-43CF-AF96-CA8829D8D69F}" srcOrd="1" destOrd="0" presId="urn:microsoft.com/office/officeart/2008/layout/LinedList"/>
    <dgm:cxn modelId="{51C27D29-8570-48DE-8E6E-3F1ED98120D3}" type="presParOf" srcId="{03254078-19C9-474F-A24E-309FA806FB1E}" destId="{1457A7C4-314C-4516-85EB-51BE31681766}" srcOrd="2" destOrd="0" presId="urn:microsoft.com/office/officeart/2008/layout/LinedList"/>
    <dgm:cxn modelId="{5646D04A-374F-4385-9793-642FEE8CCA8E}" type="presParOf" srcId="{1DA37224-505B-4714-9D19-2F2889320D94}" destId="{8DA6AF76-8024-4A7F-8595-3B773A6DC0EF}" srcOrd="8" destOrd="0" presId="urn:microsoft.com/office/officeart/2008/layout/LinedList"/>
    <dgm:cxn modelId="{D74FFBB9-64D6-414A-8FE7-8A48E04AFC52}" type="presParOf" srcId="{1DA37224-505B-4714-9D19-2F2889320D94}" destId="{D6755B77-3C29-4300-B5BB-6EDC5CFDA33F}" srcOrd="9" destOrd="0" presId="urn:microsoft.com/office/officeart/2008/layout/LinedList"/>
  </dgm:cxnLst>
  <dgm:bg>
    <a:solidFill>
      <a:srgbClr val="92D05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7C71459-8F2B-4C8D-9A6C-A277F90F1674}" type="doc">
      <dgm:prSet loTypeId="urn:microsoft.com/office/officeart/2005/8/layout/cycle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A5C03381-1F03-45B7-A7F4-9208B7F0DD13}">
      <dgm:prSet phldrT="[Text]" custT="1"/>
      <dgm:spPr>
        <a:solidFill>
          <a:schemeClr val="accent1"/>
        </a:solidFill>
      </dgm:spPr>
      <dgm:t>
        <a:bodyPr/>
        <a:lstStyle/>
        <a:p>
          <a:r>
            <a:rPr lang="de-DE" sz="1800" dirty="0" smtClean="0">
              <a:solidFill>
                <a:schemeClr val="tx1"/>
              </a:solidFill>
            </a:rPr>
            <a:t>Begleitung von Personen oder Familien</a:t>
          </a:r>
          <a:endParaRPr lang="de-DE" sz="1800" dirty="0">
            <a:solidFill>
              <a:schemeClr val="tx1"/>
            </a:solidFill>
          </a:endParaRPr>
        </a:p>
      </dgm:t>
    </dgm:pt>
    <dgm:pt modelId="{837E922D-5CCA-418C-812A-6993F4E2D72D}" type="parTrans" cxnId="{3B84DA93-1A1D-4F9A-A27E-11374BCEEE30}">
      <dgm:prSet/>
      <dgm:spPr/>
      <dgm:t>
        <a:bodyPr/>
        <a:lstStyle/>
        <a:p>
          <a:endParaRPr lang="de-DE"/>
        </a:p>
      </dgm:t>
    </dgm:pt>
    <dgm:pt modelId="{11DDB8DA-008A-488B-9E50-72249625289A}" type="sibTrans" cxnId="{3B84DA93-1A1D-4F9A-A27E-11374BCEEE30}">
      <dgm:prSet/>
      <dgm:spPr/>
      <dgm:t>
        <a:bodyPr/>
        <a:lstStyle/>
        <a:p>
          <a:endParaRPr lang="de-DE"/>
        </a:p>
      </dgm:t>
    </dgm:pt>
    <dgm:pt modelId="{EFE931B6-9EE1-408B-8F9B-AE57BD2C6CBF}">
      <dgm:prSet phldrT="[Text]" custT="1"/>
      <dgm:spPr>
        <a:solidFill>
          <a:schemeClr val="accent1"/>
        </a:solidFill>
      </dgm:spPr>
      <dgm:t>
        <a:bodyPr/>
        <a:lstStyle/>
        <a:p>
          <a:r>
            <a:rPr lang="de-DE" sz="1600" dirty="0" smtClean="0">
              <a:solidFill>
                <a:schemeClr val="tx1"/>
              </a:solidFill>
            </a:rPr>
            <a:t>Unterstützung bei Schriftwechsel</a:t>
          </a:r>
          <a:endParaRPr lang="de-DE" sz="1600" dirty="0">
            <a:solidFill>
              <a:schemeClr val="tx1"/>
            </a:solidFill>
          </a:endParaRPr>
        </a:p>
      </dgm:t>
    </dgm:pt>
    <dgm:pt modelId="{8E8C1D30-C02D-4100-A26F-F74811DA9F13}" type="parTrans" cxnId="{F8A85F6B-8872-41F4-A2E2-730C4B63E5DC}">
      <dgm:prSet/>
      <dgm:spPr/>
      <dgm:t>
        <a:bodyPr/>
        <a:lstStyle/>
        <a:p>
          <a:endParaRPr lang="de-DE"/>
        </a:p>
      </dgm:t>
    </dgm:pt>
    <dgm:pt modelId="{ECD9D6B5-B84E-492C-A4BB-E275D8000542}" type="sibTrans" cxnId="{F8A85F6B-8872-41F4-A2E2-730C4B63E5DC}">
      <dgm:prSet/>
      <dgm:spPr/>
      <dgm:t>
        <a:bodyPr/>
        <a:lstStyle/>
        <a:p>
          <a:endParaRPr lang="de-DE"/>
        </a:p>
      </dgm:t>
    </dgm:pt>
    <dgm:pt modelId="{ADF0249B-222A-457C-8374-08DBFB59D54A}">
      <dgm:prSet phldrT="[Text]" custT="1"/>
      <dgm:spPr>
        <a:solidFill>
          <a:schemeClr val="accent1"/>
        </a:solidFill>
      </dgm:spPr>
      <dgm:t>
        <a:bodyPr/>
        <a:lstStyle/>
        <a:p>
          <a:r>
            <a:rPr lang="de-DE" sz="1600" dirty="0" smtClean="0">
              <a:solidFill>
                <a:schemeClr val="tx1"/>
              </a:solidFill>
            </a:rPr>
            <a:t>Brückenbauer zu AG Sprache, Soziales, Freizeit etc.</a:t>
          </a:r>
          <a:endParaRPr lang="de-DE" sz="1600" dirty="0">
            <a:solidFill>
              <a:schemeClr val="tx1"/>
            </a:solidFill>
          </a:endParaRPr>
        </a:p>
      </dgm:t>
    </dgm:pt>
    <dgm:pt modelId="{251DC6D3-7E2F-42B6-A047-DEE91D9E2BA0}" type="parTrans" cxnId="{E6820E79-AF3B-460C-BBDF-3328395E4166}">
      <dgm:prSet/>
      <dgm:spPr/>
      <dgm:t>
        <a:bodyPr/>
        <a:lstStyle/>
        <a:p>
          <a:endParaRPr lang="de-DE"/>
        </a:p>
      </dgm:t>
    </dgm:pt>
    <dgm:pt modelId="{F5BA8879-DE97-4EB9-94AF-F4655FCC8AD4}" type="sibTrans" cxnId="{E6820E79-AF3B-460C-BBDF-3328395E4166}">
      <dgm:prSet/>
      <dgm:spPr/>
      <dgm:t>
        <a:bodyPr/>
        <a:lstStyle/>
        <a:p>
          <a:endParaRPr lang="de-DE"/>
        </a:p>
      </dgm:t>
    </dgm:pt>
    <dgm:pt modelId="{417D3D9E-F1C6-46EF-8365-CD2F1C07B1D4}">
      <dgm:prSet phldrT="[Text]" custT="1"/>
      <dgm:spPr>
        <a:solidFill>
          <a:schemeClr val="accent1"/>
        </a:solidFill>
      </dgm:spPr>
      <dgm:t>
        <a:bodyPr/>
        <a:lstStyle/>
        <a:p>
          <a:r>
            <a:rPr lang="de-DE" sz="1600" dirty="0" smtClean="0">
              <a:solidFill>
                <a:schemeClr val="tx1"/>
              </a:solidFill>
            </a:rPr>
            <a:t>Abend-Café mit Sprechstunde</a:t>
          </a:r>
          <a:endParaRPr lang="de-DE" sz="1600" dirty="0">
            <a:solidFill>
              <a:schemeClr val="tx1"/>
            </a:solidFill>
          </a:endParaRPr>
        </a:p>
      </dgm:t>
    </dgm:pt>
    <dgm:pt modelId="{79F043C0-730E-4B45-B252-7056FE4F9273}" type="parTrans" cxnId="{8982883C-6287-4936-A480-B05268F9E96A}">
      <dgm:prSet/>
      <dgm:spPr/>
      <dgm:t>
        <a:bodyPr/>
        <a:lstStyle/>
        <a:p>
          <a:endParaRPr lang="de-DE"/>
        </a:p>
      </dgm:t>
    </dgm:pt>
    <dgm:pt modelId="{BA45A2A0-54C6-4A75-ADF4-2416473EABA4}" type="sibTrans" cxnId="{8982883C-6287-4936-A480-B05268F9E96A}">
      <dgm:prSet/>
      <dgm:spPr/>
      <dgm:t>
        <a:bodyPr/>
        <a:lstStyle/>
        <a:p>
          <a:endParaRPr lang="de-DE"/>
        </a:p>
      </dgm:t>
    </dgm:pt>
    <dgm:pt modelId="{1346827C-401C-4A1E-8507-A02C8BED108B}" type="pres">
      <dgm:prSet presAssocID="{87C71459-8F2B-4C8D-9A6C-A277F90F1674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93DA9E08-E635-45A1-B82F-7B63876DBE16}" type="pres">
      <dgm:prSet presAssocID="{87C71459-8F2B-4C8D-9A6C-A277F90F1674}" presName="children" presStyleCnt="0"/>
      <dgm:spPr/>
    </dgm:pt>
    <dgm:pt modelId="{193760AE-3ECC-41E8-A7C3-758BE144D3BF}" type="pres">
      <dgm:prSet presAssocID="{87C71459-8F2B-4C8D-9A6C-A277F90F1674}" presName="childPlaceholder" presStyleCnt="0"/>
      <dgm:spPr/>
    </dgm:pt>
    <dgm:pt modelId="{0EE9E790-829C-4CEA-B5A1-7F84B04B648E}" type="pres">
      <dgm:prSet presAssocID="{87C71459-8F2B-4C8D-9A6C-A277F90F1674}" presName="circle" presStyleCnt="0"/>
      <dgm:spPr/>
    </dgm:pt>
    <dgm:pt modelId="{CD64B404-9CC0-40BD-B387-C05B302AE0F7}" type="pres">
      <dgm:prSet presAssocID="{87C71459-8F2B-4C8D-9A6C-A277F90F1674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F7D5E10-81E7-43CB-BFEA-BBE9F51883D8}" type="pres">
      <dgm:prSet presAssocID="{87C71459-8F2B-4C8D-9A6C-A277F90F1674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FA8F162-E1E3-457F-9B1D-A4B22FDC2703}" type="pres">
      <dgm:prSet presAssocID="{87C71459-8F2B-4C8D-9A6C-A277F90F1674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1F6E248-CF49-4F10-8885-9014F4B71A47}" type="pres">
      <dgm:prSet presAssocID="{87C71459-8F2B-4C8D-9A6C-A277F90F1674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02FDCC5-CF03-47E0-82B7-D04A7702BDF6}" type="pres">
      <dgm:prSet presAssocID="{87C71459-8F2B-4C8D-9A6C-A277F90F1674}" presName="quadrantPlaceholder" presStyleCnt="0"/>
      <dgm:spPr/>
    </dgm:pt>
    <dgm:pt modelId="{30342EBF-7D7D-4578-A7A8-295608789413}" type="pres">
      <dgm:prSet presAssocID="{87C71459-8F2B-4C8D-9A6C-A277F90F1674}" presName="center1" presStyleLbl="fgShp" presStyleIdx="0" presStyleCnt="2"/>
      <dgm:spPr/>
    </dgm:pt>
    <dgm:pt modelId="{2C679458-764F-4BD1-B959-F5DA36AEFC4A}" type="pres">
      <dgm:prSet presAssocID="{87C71459-8F2B-4C8D-9A6C-A277F90F1674}" presName="center2" presStyleLbl="fgShp" presStyleIdx="1" presStyleCnt="2"/>
      <dgm:spPr/>
    </dgm:pt>
  </dgm:ptLst>
  <dgm:cxnLst>
    <dgm:cxn modelId="{5E950BC0-7F9A-41F5-A919-1FD0620DE792}" type="presOf" srcId="{ADF0249B-222A-457C-8374-08DBFB59D54A}" destId="{41F6E248-CF49-4F10-8885-9014F4B71A47}" srcOrd="0" destOrd="0" presId="urn:microsoft.com/office/officeart/2005/8/layout/cycle4"/>
    <dgm:cxn modelId="{8982883C-6287-4936-A480-B05268F9E96A}" srcId="{87C71459-8F2B-4C8D-9A6C-A277F90F1674}" destId="{417D3D9E-F1C6-46EF-8365-CD2F1C07B1D4}" srcOrd="1" destOrd="0" parTransId="{79F043C0-730E-4B45-B252-7056FE4F9273}" sibTransId="{BA45A2A0-54C6-4A75-ADF4-2416473EABA4}"/>
    <dgm:cxn modelId="{F8A85F6B-8872-41F4-A2E2-730C4B63E5DC}" srcId="{87C71459-8F2B-4C8D-9A6C-A277F90F1674}" destId="{EFE931B6-9EE1-408B-8F9B-AE57BD2C6CBF}" srcOrd="2" destOrd="0" parTransId="{8E8C1D30-C02D-4100-A26F-F74811DA9F13}" sibTransId="{ECD9D6B5-B84E-492C-A4BB-E275D8000542}"/>
    <dgm:cxn modelId="{3D5F11D2-C17E-48D6-A690-632C3C33D2BD}" type="presOf" srcId="{EFE931B6-9EE1-408B-8F9B-AE57BD2C6CBF}" destId="{5FA8F162-E1E3-457F-9B1D-A4B22FDC2703}" srcOrd="0" destOrd="0" presId="urn:microsoft.com/office/officeart/2005/8/layout/cycle4"/>
    <dgm:cxn modelId="{E6820E79-AF3B-460C-BBDF-3328395E4166}" srcId="{87C71459-8F2B-4C8D-9A6C-A277F90F1674}" destId="{ADF0249B-222A-457C-8374-08DBFB59D54A}" srcOrd="3" destOrd="0" parTransId="{251DC6D3-7E2F-42B6-A047-DEE91D9E2BA0}" sibTransId="{F5BA8879-DE97-4EB9-94AF-F4655FCC8AD4}"/>
    <dgm:cxn modelId="{BF4D3AF3-E923-40D5-8209-B96C672051C6}" type="presOf" srcId="{87C71459-8F2B-4C8D-9A6C-A277F90F1674}" destId="{1346827C-401C-4A1E-8507-A02C8BED108B}" srcOrd="0" destOrd="0" presId="urn:microsoft.com/office/officeart/2005/8/layout/cycle4"/>
    <dgm:cxn modelId="{2915992B-1C0B-446A-84C5-FEEF6AD277A4}" type="presOf" srcId="{417D3D9E-F1C6-46EF-8365-CD2F1C07B1D4}" destId="{CF7D5E10-81E7-43CB-BFEA-BBE9F51883D8}" srcOrd="0" destOrd="0" presId="urn:microsoft.com/office/officeart/2005/8/layout/cycle4"/>
    <dgm:cxn modelId="{E3670CD3-D24C-49A8-8B05-E7B9C0BE5D1A}" type="presOf" srcId="{A5C03381-1F03-45B7-A7F4-9208B7F0DD13}" destId="{CD64B404-9CC0-40BD-B387-C05B302AE0F7}" srcOrd="0" destOrd="0" presId="urn:microsoft.com/office/officeart/2005/8/layout/cycle4"/>
    <dgm:cxn modelId="{3B84DA93-1A1D-4F9A-A27E-11374BCEEE30}" srcId="{87C71459-8F2B-4C8D-9A6C-A277F90F1674}" destId="{A5C03381-1F03-45B7-A7F4-9208B7F0DD13}" srcOrd="0" destOrd="0" parTransId="{837E922D-5CCA-418C-812A-6993F4E2D72D}" sibTransId="{11DDB8DA-008A-488B-9E50-72249625289A}"/>
    <dgm:cxn modelId="{D3F07E06-E85E-4BE6-935D-F15834329AA6}" type="presParOf" srcId="{1346827C-401C-4A1E-8507-A02C8BED108B}" destId="{93DA9E08-E635-45A1-B82F-7B63876DBE16}" srcOrd="0" destOrd="0" presId="urn:microsoft.com/office/officeart/2005/8/layout/cycle4"/>
    <dgm:cxn modelId="{508A187C-83D9-42CF-8ED4-8A3CB69FE1EE}" type="presParOf" srcId="{93DA9E08-E635-45A1-B82F-7B63876DBE16}" destId="{193760AE-3ECC-41E8-A7C3-758BE144D3BF}" srcOrd="0" destOrd="0" presId="urn:microsoft.com/office/officeart/2005/8/layout/cycle4"/>
    <dgm:cxn modelId="{B100FE26-4F7F-406B-8DA9-872B40376CDE}" type="presParOf" srcId="{1346827C-401C-4A1E-8507-A02C8BED108B}" destId="{0EE9E790-829C-4CEA-B5A1-7F84B04B648E}" srcOrd="1" destOrd="0" presId="urn:microsoft.com/office/officeart/2005/8/layout/cycle4"/>
    <dgm:cxn modelId="{DFBE8EB4-73C7-4F65-89A1-79609DAA95E8}" type="presParOf" srcId="{0EE9E790-829C-4CEA-B5A1-7F84B04B648E}" destId="{CD64B404-9CC0-40BD-B387-C05B302AE0F7}" srcOrd="0" destOrd="0" presId="urn:microsoft.com/office/officeart/2005/8/layout/cycle4"/>
    <dgm:cxn modelId="{622FBEAC-38AE-4B1D-817F-0FACFB009140}" type="presParOf" srcId="{0EE9E790-829C-4CEA-B5A1-7F84B04B648E}" destId="{CF7D5E10-81E7-43CB-BFEA-BBE9F51883D8}" srcOrd="1" destOrd="0" presId="urn:microsoft.com/office/officeart/2005/8/layout/cycle4"/>
    <dgm:cxn modelId="{1F35EA18-4CFA-463C-A51E-88D85B69943E}" type="presParOf" srcId="{0EE9E790-829C-4CEA-B5A1-7F84B04B648E}" destId="{5FA8F162-E1E3-457F-9B1D-A4B22FDC2703}" srcOrd="2" destOrd="0" presId="urn:microsoft.com/office/officeart/2005/8/layout/cycle4"/>
    <dgm:cxn modelId="{57DE47B9-89E2-4384-BA7E-85740B93BCD4}" type="presParOf" srcId="{0EE9E790-829C-4CEA-B5A1-7F84B04B648E}" destId="{41F6E248-CF49-4F10-8885-9014F4B71A47}" srcOrd="3" destOrd="0" presId="urn:microsoft.com/office/officeart/2005/8/layout/cycle4"/>
    <dgm:cxn modelId="{A94D3F08-7B00-43BB-9683-BB73CBD6471F}" type="presParOf" srcId="{0EE9E790-829C-4CEA-B5A1-7F84B04B648E}" destId="{D02FDCC5-CF03-47E0-82B7-D04A7702BDF6}" srcOrd="4" destOrd="0" presId="urn:microsoft.com/office/officeart/2005/8/layout/cycle4"/>
    <dgm:cxn modelId="{FAB7EC30-80D8-47BD-B793-D3D6ECA9207D}" type="presParOf" srcId="{1346827C-401C-4A1E-8507-A02C8BED108B}" destId="{30342EBF-7D7D-4578-A7A8-295608789413}" srcOrd="2" destOrd="0" presId="urn:microsoft.com/office/officeart/2005/8/layout/cycle4"/>
    <dgm:cxn modelId="{B170225D-8481-4767-8AC5-2C956EB5E49E}" type="presParOf" srcId="{1346827C-401C-4A1E-8507-A02C8BED108B}" destId="{2C679458-764F-4BD1-B959-F5DA36AEFC4A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7DEEC1-1E1D-416D-BE98-A2380E70BA05}">
      <dsp:nvSpPr>
        <dsp:cNvPr id="0" name=""/>
        <dsp:cNvSpPr/>
      </dsp:nvSpPr>
      <dsp:spPr>
        <a:xfrm>
          <a:off x="3147806" y="1045"/>
          <a:ext cx="1322375" cy="8595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>
              <a:solidFill>
                <a:schemeClr val="tx1"/>
              </a:solidFill>
            </a:rPr>
            <a:t>Arbeitsbegleitung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>
              <a:solidFill>
                <a:schemeClr val="tx1"/>
              </a:solidFill>
            </a:rPr>
            <a:t>Hilfe bei der Arbeitsaufnahme</a:t>
          </a:r>
          <a:endParaRPr lang="de-DE" sz="1200" kern="1200" dirty="0">
            <a:solidFill>
              <a:schemeClr val="tx1"/>
            </a:solidFill>
          </a:endParaRPr>
        </a:p>
      </dsp:txBody>
      <dsp:txXfrm>
        <a:off x="3189765" y="43004"/>
        <a:ext cx="1238457" cy="775625"/>
      </dsp:txXfrm>
    </dsp:sp>
    <dsp:sp modelId="{D3444CC6-D75E-4A62-B663-738377F795E2}">
      <dsp:nvSpPr>
        <dsp:cNvPr id="0" name=""/>
        <dsp:cNvSpPr/>
      </dsp:nvSpPr>
      <dsp:spPr>
        <a:xfrm>
          <a:off x="2092272" y="430817"/>
          <a:ext cx="3432176" cy="3432176"/>
        </a:xfrm>
        <a:custGeom>
          <a:avLst/>
          <a:gdLst/>
          <a:ahLst/>
          <a:cxnLst/>
          <a:rect l="0" t="0" r="0" b="0"/>
          <a:pathLst>
            <a:path>
              <a:moveTo>
                <a:pt x="2386970" y="136570"/>
              </a:moveTo>
              <a:arcTo wR="1716088" hR="1716088" stAng="17580768" swAng="1958451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7BBA38-3F45-47B4-A5C9-B1AA9157FACD}">
      <dsp:nvSpPr>
        <dsp:cNvPr id="0" name=""/>
        <dsp:cNvSpPr/>
      </dsp:nvSpPr>
      <dsp:spPr>
        <a:xfrm>
          <a:off x="4779270" y="1186833"/>
          <a:ext cx="1322375" cy="8595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err="1" smtClean="0">
              <a:solidFill>
                <a:schemeClr val="tx1"/>
              </a:solidFill>
            </a:rPr>
            <a:t>Contact</a:t>
          </a:r>
          <a:r>
            <a:rPr lang="de-DE" sz="1200" kern="1200" dirty="0" smtClean="0">
              <a:solidFill>
                <a:schemeClr val="tx1"/>
              </a:solidFill>
            </a:rPr>
            <a:t> </a:t>
          </a:r>
          <a:r>
            <a:rPr lang="de-DE" sz="1200" kern="1200" dirty="0" err="1" smtClean="0">
              <a:solidFill>
                <a:schemeClr val="tx1"/>
              </a:solidFill>
            </a:rPr>
            <a:t>Cafe</a:t>
          </a:r>
          <a:endParaRPr lang="de-DE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>
              <a:solidFill>
                <a:schemeClr val="tx1"/>
              </a:solidFill>
            </a:rPr>
            <a:t>Für jeden ein offenes Ohr</a:t>
          </a:r>
          <a:endParaRPr lang="de-DE" sz="1200" kern="1200" dirty="0">
            <a:solidFill>
              <a:schemeClr val="tx1"/>
            </a:solidFill>
          </a:endParaRPr>
        </a:p>
      </dsp:txBody>
      <dsp:txXfrm>
        <a:off x="4821229" y="1228792"/>
        <a:ext cx="1238457" cy="775625"/>
      </dsp:txXfrm>
    </dsp:sp>
    <dsp:sp modelId="{E24380C6-8E46-48AD-B7B3-F5BED980CCFB}">
      <dsp:nvSpPr>
        <dsp:cNvPr id="0" name=""/>
        <dsp:cNvSpPr/>
      </dsp:nvSpPr>
      <dsp:spPr>
        <a:xfrm>
          <a:off x="2092272" y="430817"/>
          <a:ext cx="3432176" cy="3432176"/>
        </a:xfrm>
        <a:custGeom>
          <a:avLst/>
          <a:gdLst/>
          <a:ahLst/>
          <a:cxnLst/>
          <a:rect l="0" t="0" r="0" b="0"/>
          <a:pathLst>
            <a:path>
              <a:moveTo>
                <a:pt x="3429837" y="1626523"/>
              </a:moveTo>
              <a:arcTo wR="1716088" hR="1716088" stAng="21420497" swAng="2194966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3373F3-7BE6-4DD5-99EE-D96F7CB1795D}">
      <dsp:nvSpPr>
        <dsp:cNvPr id="0" name=""/>
        <dsp:cNvSpPr/>
      </dsp:nvSpPr>
      <dsp:spPr>
        <a:xfrm>
          <a:off x="4155865" y="3105478"/>
          <a:ext cx="1322375" cy="8595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>
              <a:solidFill>
                <a:schemeClr val="tx1"/>
              </a:solidFill>
            </a:rPr>
            <a:t>Schulbegleitung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>
              <a:solidFill>
                <a:schemeClr val="tx1"/>
              </a:solidFill>
            </a:rPr>
            <a:t>Hilfe in Kleingruppen im Unterricht</a:t>
          </a:r>
          <a:endParaRPr lang="de-DE" sz="1200" kern="1200" dirty="0">
            <a:solidFill>
              <a:schemeClr val="tx1"/>
            </a:solidFill>
          </a:endParaRPr>
        </a:p>
      </dsp:txBody>
      <dsp:txXfrm>
        <a:off x="4197824" y="3147437"/>
        <a:ext cx="1238457" cy="775625"/>
      </dsp:txXfrm>
    </dsp:sp>
    <dsp:sp modelId="{7B607296-780A-4AD2-ABF1-55EF81CAF15F}">
      <dsp:nvSpPr>
        <dsp:cNvPr id="0" name=""/>
        <dsp:cNvSpPr/>
      </dsp:nvSpPr>
      <dsp:spPr>
        <a:xfrm>
          <a:off x="2092272" y="430817"/>
          <a:ext cx="3432176" cy="3432176"/>
        </a:xfrm>
        <a:custGeom>
          <a:avLst/>
          <a:gdLst/>
          <a:ahLst/>
          <a:cxnLst/>
          <a:rect l="0" t="0" r="0" b="0"/>
          <a:pathLst>
            <a:path>
              <a:moveTo>
                <a:pt x="2056783" y="3398017"/>
              </a:moveTo>
              <a:arcTo wR="1716088" hR="1716088" stAng="4712939" swAng="1374121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ACF183-1A97-4C5C-B2BA-045A35CED4E3}">
      <dsp:nvSpPr>
        <dsp:cNvPr id="0" name=""/>
        <dsp:cNvSpPr/>
      </dsp:nvSpPr>
      <dsp:spPr>
        <a:xfrm>
          <a:off x="2138482" y="3105478"/>
          <a:ext cx="1322375" cy="8595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>
              <a:solidFill>
                <a:schemeClr val="tx1"/>
              </a:solidFill>
            </a:rPr>
            <a:t>Gartenbauprojekt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>
              <a:solidFill>
                <a:schemeClr val="tx1"/>
              </a:solidFill>
            </a:rPr>
            <a:t>Gemeinsam etwas wachsen lassen</a:t>
          </a:r>
          <a:endParaRPr lang="de-DE" sz="1200" kern="1200" dirty="0">
            <a:solidFill>
              <a:schemeClr val="tx1"/>
            </a:solidFill>
          </a:endParaRPr>
        </a:p>
      </dsp:txBody>
      <dsp:txXfrm>
        <a:off x="2180441" y="3147437"/>
        <a:ext cx="1238457" cy="775625"/>
      </dsp:txXfrm>
    </dsp:sp>
    <dsp:sp modelId="{0425DE6C-1F39-4457-8F05-DB4845CA3990}">
      <dsp:nvSpPr>
        <dsp:cNvPr id="0" name=""/>
        <dsp:cNvSpPr/>
      </dsp:nvSpPr>
      <dsp:spPr>
        <a:xfrm>
          <a:off x="2092272" y="430817"/>
          <a:ext cx="3432176" cy="3432176"/>
        </a:xfrm>
        <a:custGeom>
          <a:avLst/>
          <a:gdLst/>
          <a:ahLst/>
          <a:cxnLst/>
          <a:rect l="0" t="0" r="0" b="0"/>
          <a:pathLst>
            <a:path>
              <a:moveTo>
                <a:pt x="286573" y="2665534"/>
              </a:moveTo>
              <a:arcTo wR="1716088" hR="1716088" stAng="8784537" swAng="2194966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DF1508-D0FD-455B-A049-68D1FE23EBEB}">
      <dsp:nvSpPr>
        <dsp:cNvPr id="0" name=""/>
        <dsp:cNvSpPr/>
      </dsp:nvSpPr>
      <dsp:spPr>
        <a:xfrm>
          <a:off x="1442154" y="1186833"/>
          <a:ext cx="1468219" cy="8595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>
              <a:solidFill>
                <a:schemeClr val="tx1"/>
              </a:solidFill>
            </a:rPr>
            <a:t>Bereitschaftsdienste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>
              <a:solidFill>
                <a:schemeClr val="tx1"/>
              </a:solidFill>
            </a:rPr>
            <a:t>Da sein, wenn man gebraucht wird</a:t>
          </a:r>
          <a:endParaRPr lang="de-DE" sz="1200" kern="1200" dirty="0">
            <a:solidFill>
              <a:schemeClr val="tx1"/>
            </a:solidFill>
          </a:endParaRPr>
        </a:p>
      </dsp:txBody>
      <dsp:txXfrm>
        <a:off x="1484113" y="1228792"/>
        <a:ext cx="1384301" cy="775625"/>
      </dsp:txXfrm>
    </dsp:sp>
    <dsp:sp modelId="{7924E174-77E4-46BC-87DA-F4616A1C363F}">
      <dsp:nvSpPr>
        <dsp:cNvPr id="0" name=""/>
        <dsp:cNvSpPr/>
      </dsp:nvSpPr>
      <dsp:spPr>
        <a:xfrm>
          <a:off x="2092272" y="430817"/>
          <a:ext cx="3432176" cy="3432176"/>
        </a:xfrm>
        <a:custGeom>
          <a:avLst/>
          <a:gdLst/>
          <a:ahLst/>
          <a:cxnLst/>
          <a:rect l="0" t="0" r="0" b="0"/>
          <a:pathLst>
            <a:path>
              <a:moveTo>
                <a:pt x="299220" y="747870"/>
              </a:moveTo>
              <a:arcTo wR="1716088" hR="1716088" stAng="12860807" swAng="1961145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CA4E52-809A-4924-A9E1-17EB22B9BF9E}">
      <dsp:nvSpPr>
        <dsp:cNvPr id="0" name=""/>
        <dsp:cNvSpPr/>
      </dsp:nvSpPr>
      <dsp:spPr>
        <a:xfrm>
          <a:off x="2836" y="238408"/>
          <a:ext cx="1705458" cy="403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>
              <a:solidFill>
                <a:schemeClr val="tx1"/>
              </a:solidFill>
            </a:rPr>
            <a:t>Bereitschaftsdienste</a:t>
          </a:r>
          <a:endParaRPr lang="de-DE" sz="1400" kern="1200" dirty="0">
            <a:solidFill>
              <a:schemeClr val="tx1"/>
            </a:solidFill>
          </a:endParaRPr>
        </a:p>
      </dsp:txBody>
      <dsp:txXfrm>
        <a:off x="2836" y="238408"/>
        <a:ext cx="1705458" cy="403200"/>
      </dsp:txXfrm>
    </dsp:sp>
    <dsp:sp modelId="{2D013F8B-E505-492A-B22C-817EDC904D8E}">
      <dsp:nvSpPr>
        <dsp:cNvPr id="0" name=""/>
        <dsp:cNvSpPr/>
      </dsp:nvSpPr>
      <dsp:spPr>
        <a:xfrm>
          <a:off x="2836" y="641608"/>
          <a:ext cx="1705458" cy="225400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400" kern="1200" dirty="0" smtClean="0"/>
            <a:t>Vormittags einsatzbereit</a:t>
          </a:r>
          <a:endParaRPr lang="de-DE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400" kern="1200" dirty="0" smtClean="0"/>
            <a:t>Kontaktfreudig</a:t>
          </a:r>
          <a:endParaRPr lang="de-DE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400" kern="1200" dirty="0" smtClean="0"/>
            <a:t>Motorisiert</a:t>
          </a:r>
          <a:endParaRPr lang="de-DE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400" kern="1200" dirty="0" smtClean="0"/>
            <a:t>flexibel</a:t>
          </a:r>
          <a:endParaRPr lang="de-DE" sz="1400" kern="1200" dirty="0"/>
        </a:p>
      </dsp:txBody>
      <dsp:txXfrm>
        <a:off x="2836" y="641608"/>
        <a:ext cx="1705458" cy="2254009"/>
      </dsp:txXfrm>
    </dsp:sp>
    <dsp:sp modelId="{BDADD510-9CAC-4171-8D43-B542CCAF911D}">
      <dsp:nvSpPr>
        <dsp:cNvPr id="0" name=""/>
        <dsp:cNvSpPr/>
      </dsp:nvSpPr>
      <dsp:spPr>
        <a:xfrm>
          <a:off x="1963533" y="230170"/>
          <a:ext cx="1705458" cy="403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>
              <a:solidFill>
                <a:schemeClr val="tx1"/>
              </a:solidFill>
            </a:rPr>
            <a:t>Arbeitsbegleitung</a:t>
          </a:r>
          <a:endParaRPr lang="de-DE" sz="1400" kern="1200" dirty="0">
            <a:solidFill>
              <a:schemeClr val="tx1"/>
            </a:solidFill>
          </a:endParaRPr>
        </a:p>
      </dsp:txBody>
      <dsp:txXfrm>
        <a:off x="1963533" y="230170"/>
        <a:ext cx="1705458" cy="403200"/>
      </dsp:txXfrm>
    </dsp:sp>
    <dsp:sp modelId="{8BD84F18-0540-47BB-9B72-B28C7B8C2E60}">
      <dsp:nvSpPr>
        <dsp:cNvPr id="0" name=""/>
        <dsp:cNvSpPr/>
      </dsp:nvSpPr>
      <dsp:spPr>
        <a:xfrm>
          <a:off x="1947059" y="641608"/>
          <a:ext cx="1705458" cy="225400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400" kern="1200" dirty="0" smtClean="0"/>
            <a:t>Aufspüren von Kompetenzen</a:t>
          </a:r>
          <a:endParaRPr lang="de-DE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400" kern="1200" dirty="0" smtClean="0"/>
            <a:t>Suche nach Arbeitsstellen</a:t>
          </a:r>
          <a:endParaRPr lang="de-DE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400" kern="1200" dirty="0" smtClean="0"/>
            <a:t>Begleitung zu Arbeitgebern</a:t>
          </a:r>
          <a:endParaRPr lang="de-DE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400" kern="1200" dirty="0" smtClean="0"/>
            <a:t>Vermittlung in gemeinnützige Einsatzstellen </a:t>
          </a:r>
          <a:endParaRPr lang="de-DE" sz="1400" kern="1200" dirty="0"/>
        </a:p>
      </dsp:txBody>
      <dsp:txXfrm>
        <a:off x="1947059" y="641608"/>
        <a:ext cx="1705458" cy="2254009"/>
      </dsp:txXfrm>
    </dsp:sp>
    <dsp:sp modelId="{9ECED273-4405-470F-B722-73DBCBC8AE0B}">
      <dsp:nvSpPr>
        <dsp:cNvPr id="0" name=""/>
        <dsp:cNvSpPr/>
      </dsp:nvSpPr>
      <dsp:spPr>
        <a:xfrm>
          <a:off x="3891282" y="238408"/>
          <a:ext cx="1705458" cy="403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err="1" smtClean="0">
              <a:solidFill>
                <a:schemeClr val="tx1"/>
              </a:solidFill>
            </a:rPr>
            <a:t>Contact</a:t>
          </a:r>
          <a:r>
            <a:rPr lang="de-DE" sz="1400" kern="1200" dirty="0" smtClean="0">
              <a:solidFill>
                <a:schemeClr val="tx1"/>
              </a:solidFill>
            </a:rPr>
            <a:t> </a:t>
          </a:r>
          <a:r>
            <a:rPr lang="de-DE" sz="1400" kern="1200" dirty="0" err="1" smtClean="0">
              <a:solidFill>
                <a:schemeClr val="tx1"/>
              </a:solidFill>
            </a:rPr>
            <a:t>Cafe</a:t>
          </a:r>
          <a:endParaRPr lang="de-DE" sz="1400" kern="1200" dirty="0">
            <a:solidFill>
              <a:schemeClr val="tx1"/>
            </a:solidFill>
          </a:endParaRPr>
        </a:p>
      </dsp:txBody>
      <dsp:txXfrm>
        <a:off x="3891282" y="238408"/>
        <a:ext cx="1705458" cy="403200"/>
      </dsp:txXfrm>
    </dsp:sp>
    <dsp:sp modelId="{E67C0B16-2DC6-4D38-BB8F-D3137AFAE6BE}">
      <dsp:nvSpPr>
        <dsp:cNvPr id="0" name=""/>
        <dsp:cNvSpPr/>
      </dsp:nvSpPr>
      <dsp:spPr>
        <a:xfrm>
          <a:off x="3891282" y="641608"/>
          <a:ext cx="1705458" cy="225400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400" kern="1200" dirty="0" smtClean="0"/>
            <a:t>Do. von 16-18.00 Uhr einsatzbereit</a:t>
          </a:r>
          <a:endParaRPr lang="de-DE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400" kern="1200" dirty="0" smtClean="0"/>
            <a:t>Kontaktfreudig</a:t>
          </a:r>
          <a:endParaRPr lang="de-DE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400" kern="1200" dirty="0" smtClean="0"/>
            <a:t>Ein offenes Ohr</a:t>
          </a:r>
          <a:endParaRPr lang="de-DE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400" kern="1200" dirty="0" smtClean="0"/>
            <a:t>Zuverlässig</a:t>
          </a:r>
          <a:endParaRPr lang="de-DE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400" kern="1200" dirty="0" smtClean="0"/>
            <a:t>unterstützend</a:t>
          </a:r>
          <a:endParaRPr lang="de-DE" sz="1400" kern="1200" dirty="0"/>
        </a:p>
      </dsp:txBody>
      <dsp:txXfrm>
        <a:off x="3891282" y="641608"/>
        <a:ext cx="1705458" cy="2254009"/>
      </dsp:txXfrm>
    </dsp:sp>
    <dsp:sp modelId="{728BF326-002D-4308-8525-C5E84F0C4AE3}">
      <dsp:nvSpPr>
        <dsp:cNvPr id="0" name=""/>
        <dsp:cNvSpPr/>
      </dsp:nvSpPr>
      <dsp:spPr>
        <a:xfrm>
          <a:off x="5835505" y="238408"/>
          <a:ext cx="1705458" cy="403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>
              <a:solidFill>
                <a:schemeClr val="tx1"/>
              </a:solidFill>
            </a:rPr>
            <a:t>Schulbegleitung</a:t>
          </a:r>
          <a:endParaRPr lang="de-DE" sz="1400" kern="1200" dirty="0">
            <a:solidFill>
              <a:schemeClr val="tx1"/>
            </a:solidFill>
          </a:endParaRPr>
        </a:p>
      </dsp:txBody>
      <dsp:txXfrm>
        <a:off x="5835505" y="238408"/>
        <a:ext cx="1705458" cy="403200"/>
      </dsp:txXfrm>
    </dsp:sp>
    <dsp:sp modelId="{39C998D8-0796-4F04-B88F-05A07F9CB2C5}">
      <dsp:nvSpPr>
        <dsp:cNvPr id="0" name=""/>
        <dsp:cNvSpPr/>
      </dsp:nvSpPr>
      <dsp:spPr>
        <a:xfrm>
          <a:off x="5835505" y="641608"/>
          <a:ext cx="1705458" cy="225400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400" kern="1200" dirty="0" smtClean="0"/>
            <a:t>Freude im Umgang mit Kindern</a:t>
          </a:r>
          <a:endParaRPr lang="de-DE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400" kern="1200" dirty="0" smtClean="0"/>
            <a:t>vormittags verfügbar</a:t>
          </a:r>
          <a:endParaRPr lang="de-DE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400" kern="1200" dirty="0" smtClean="0"/>
            <a:t>Interesse an Mithilfe in Kleingruppen</a:t>
          </a:r>
          <a:endParaRPr lang="de-DE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400" kern="1200" dirty="0" smtClean="0"/>
            <a:t>Mindestens 2 </a:t>
          </a:r>
          <a:r>
            <a:rPr lang="de-DE" sz="1400" kern="1200" dirty="0" err="1" smtClean="0"/>
            <a:t>Schulstd</a:t>
          </a:r>
          <a:r>
            <a:rPr lang="de-DE" sz="1400" kern="1200" dirty="0" smtClean="0"/>
            <a:t>/ Woche verbindlich</a:t>
          </a:r>
          <a:endParaRPr lang="de-DE" sz="1400" kern="1200" dirty="0"/>
        </a:p>
      </dsp:txBody>
      <dsp:txXfrm>
        <a:off x="5835505" y="641608"/>
        <a:ext cx="1705458" cy="22540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FD18D0-F25A-4D63-BE9B-118E3E1CB135}">
      <dsp:nvSpPr>
        <dsp:cNvPr id="0" name=""/>
        <dsp:cNvSpPr/>
      </dsp:nvSpPr>
      <dsp:spPr>
        <a:xfrm>
          <a:off x="-4952924" y="-758923"/>
          <a:ext cx="5898794" cy="5898794"/>
        </a:xfrm>
        <a:prstGeom prst="blockArc">
          <a:avLst>
            <a:gd name="adj1" fmla="val 18900000"/>
            <a:gd name="adj2" fmla="val 2700000"/>
            <a:gd name="adj3" fmla="val 366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65FADB-3C8A-4C11-B5B5-7F204B128A25}">
      <dsp:nvSpPr>
        <dsp:cNvPr id="0" name=""/>
        <dsp:cNvSpPr/>
      </dsp:nvSpPr>
      <dsp:spPr>
        <a:xfrm>
          <a:off x="495311" y="336807"/>
          <a:ext cx="7727104" cy="673965"/>
        </a:xfrm>
        <a:prstGeom prst="rect">
          <a:avLst/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496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smtClean="0">
              <a:solidFill>
                <a:schemeClr val="tx1"/>
              </a:solidFill>
              <a:ea typeface="Times New Roman" panose="02020603050405020304" pitchFamily="18" charset="0"/>
            </a:rPr>
            <a:t>Bedarfsorientierung</a:t>
          </a:r>
          <a:endParaRPr lang="de-DE" sz="2000" kern="1200" dirty="0">
            <a:solidFill>
              <a:schemeClr val="tx1"/>
            </a:solidFill>
            <a:ea typeface="Times New Roman" panose="02020603050405020304" pitchFamily="18" charset="0"/>
          </a:endParaRPr>
        </a:p>
      </dsp:txBody>
      <dsp:txXfrm>
        <a:off x="495311" y="336807"/>
        <a:ext cx="7727104" cy="673965"/>
      </dsp:txXfrm>
    </dsp:sp>
    <dsp:sp modelId="{6026A568-678D-4B8A-8F41-C77C027497E1}">
      <dsp:nvSpPr>
        <dsp:cNvPr id="0" name=""/>
        <dsp:cNvSpPr/>
      </dsp:nvSpPr>
      <dsp:spPr>
        <a:xfrm>
          <a:off x="74083" y="252561"/>
          <a:ext cx="842456" cy="8424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CFFCA4-72FC-48EC-9450-FC81B59DA331}">
      <dsp:nvSpPr>
        <dsp:cNvPr id="0" name=""/>
        <dsp:cNvSpPr/>
      </dsp:nvSpPr>
      <dsp:spPr>
        <a:xfrm>
          <a:off x="881711" y="1347930"/>
          <a:ext cx="7340705" cy="6739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496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>
              <a:solidFill>
                <a:schemeClr val="tx1"/>
              </a:solidFill>
              <a:ea typeface="Times New Roman" panose="02020603050405020304" pitchFamily="18" charset="0"/>
            </a:rPr>
            <a:t>Eigenverantwortlichkeit und Eigeninitiative der Menschen wahren</a:t>
          </a:r>
          <a:endParaRPr lang="de-DE" sz="2000" kern="1200" dirty="0">
            <a:solidFill>
              <a:schemeClr val="tx1"/>
            </a:solidFill>
            <a:ea typeface="Times New Roman" panose="02020603050405020304" pitchFamily="18" charset="0"/>
          </a:endParaRPr>
        </a:p>
      </dsp:txBody>
      <dsp:txXfrm>
        <a:off x="881711" y="1347930"/>
        <a:ext cx="7340705" cy="673965"/>
      </dsp:txXfrm>
    </dsp:sp>
    <dsp:sp modelId="{D7DF0722-C9DF-4B11-9520-B13E49AEFEC3}">
      <dsp:nvSpPr>
        <dsp:cNvPr id="0" name=""/>
        <dsp:cNvSpPr/>
      </dsp:nvSpPr>
      <dsp:spPr>
        <a:xfrm>
          <a:off x="460483" y="1263684"/>
          <a:ext cx="842456" cy="8424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4002CA-B5DC-40F5-96F9-95D8D7E3D59D}">
      <dsp:nvSpPr>
        <dsp:cNvPr id="0" name=""/>
        <dsp:cNvSpPr/>
      </dsp:nvSpPr>
      <dsp:spPr>
        <a:xfrm>
          <a:off x="881711" y="2359052"/>
          <a:ext cx="7340705" cy="6739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496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>
              <a:solidFill>
                <a:schemeClr val="tx1"/>
              </a:solidFill>
              <a:ea typeface="Times New Roman" panose="02020603050405020304" pitchFamily="18" charset="0"/>
            </a:rPr>
            <a:t>Orientierung der Aktivitäten am Ziel der Teilhabe und Integration</a:t>
          </a:r>
          <a:endParaRPr lang="de-DE" sz="2000" kern="1200" dirty="0">
            <a:solidFill>
              <a:schemeClr val="tx1"/>
            </a:solidFill>
            <a:ea typeface="Times New Roman" panose="02020603050405020304" pitchFamily="18" charset="0"/>
          </a:endParaRPr>
        </a:p>
      </dsp:txBody>
      <dsp:txXfrm>
        <a:off x="881711" y="2359052"/>
        <a:ext cx="7340705" cy="673965"/>
      </dsp:txXfrm>
    </dsp:sp>
    <dsp:sp modelId="{E63A79F8-9581-4832-B43E-2D02945759D3}">
      <dsp:nvSpPr>
        <dsp:cNvPr id="0" name=""/>
        <dsp:cNvSpPr/>
      </dsp:nvSpPr>
      <dsp:spPr>
        <a:xfrm>
          <a:off x="460483" y="2274807"/>
          <a:ext cx="842456" cy="8424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AAABF4-AA47-4591-B331-52871453B7ED}">
      <dsp:nvSpPr>
        <dsp:cNvPr id="0" name=""/>
        <dsp:cNvSpPr/>
      </dsp:nvSpPr>
      <dsp:spPr>
        <a:xfrm>
          <a:off x="495311" y="3370175"/>
          <a:ext cx="7727104" cy="6739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496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>
              <a:solidFill>
                <a:schemeClr val="tx1"/>
              </a:solidFill>
              <a:ea typeface="Times New Roman" panose="02020603050405020304" pitchFamily="18" charset="0"/>
            </a:rPr>
            <a:t>Klarheit in der Aufgabe und Rolle als Helfer</a:t>
          </a:r>
          <a:endParaRPr lang="de-DE" sz="2000" kern="1200" dirty="0">
            <a:solidFill>
              <a:schemeClr val="tx1"/>
            </a:solidFill>
            <a:ea typeface="Times New Roman" panose="02020603050405020304" pitchFamily="18" charset="0"/>
          </a:endParaRPr>
        </a:p>
      </dsp:txBody>
      <dsp:txXfrm>
        <a:off x="495311" y="3370175"/>
        <a:ext cx="7727104" cy="673965"/>
      </dsp:txXfrm>
    </dsp:sp>
    <dsp:sp modelId="{D63F2C45-86B1-4F08-B36C-25385FEF5981}">
      <dsp:nvSpPr>
        <dsp:cNvPr id="0" name=""/>
        <dsp:cNvSpPr/>
      </dsp:nvSpPr>
      <dsp:spPr>
        <a:xfrm>
          <a:off x="74083" y="3285930"/>
          <a:ext cx="842456" cy="8424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C69C87-3DAB-42BC-A218-7A7B75070E09}">
      <dsp:nvSpPr>
        <dsp:cNvPr id="0" name=""/>
        <dsp:cNvSpPr/>
      </dsp:nvSpPr>
      <dsp:spPr>
        <a:xfrm>
          <a:off x="0" y="0"/>
          <a:ext cx="755701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CA9DC3-F432-4973-A6FB-F84CC6D85185}">
      <dsp:nvSpPr>
        <dsp:cNvPr id="0" name=""/>
        <dsp:cNvSpPr/>
      </dsp:nvSpPr>
      <dsp:spPr>
        <a:xfrm>
          <a:off x="0" y="0"/>
          <a:ext cx="1511403" cy="2268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>
              <a:solidFill>
                <a:schemeClr val="bg1"/>
              </a:solidFill>
            </a:rPr>
            <a:t>Aktuelle Kooperationen:</a:t>
          </a:r>
          <a:endParaRPr lang="de-DE" sz="1600" b="1" kern="1200" dirty="0">
            <a:solidFill>
              <a:schemeClr val="bg1"/>
            </a:solidFill>
          </a:endParaRPr>
        </a:p>
      </dsp:txBody>
      <dsp:txXfrm>
        <a:off x="0" y="0"/>
        <a:ext cx="1511403" cy="2268415"/>
      </dsp:txXfrm>
    </dsp:sp>
    <dsp:sp modelId="{40F6A536-984B-4076-B3D0-5A287EDE6022}">
      <dsp:nvSpPr>
        <dsp:cNvPr id="0" name=""/>
        <dsp:cNvSpPr/>
      </dsp:nvSpPr>
      <dsp:spPr>
        <a:xfrm>
          <a:off x="1624758" y="35443"/>
          <a:ext cx="5932259" cy="7088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SG. Abt. Volleyball </a:t>
          </a:r>
          <a:r>
            <a:rPr lang="de-DE" sz="1600" kern="1200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– Freizeittraining (4-5 erwachsene Flüchtlinge </a:t>
          </a:r>
          <a:r>
            <a:rPr lang="de-DE" sz="1600" kern="1200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können mitmachen</a:t>
          </a:r>
          <a:r>
            <a:rPr lang="de-DE" sz="1600" kern="1200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)</a:t>
          </a:r>
          <a:endParaRPr lang="de-DE" sz="1600" kern="1200" dirty="0">
            <a:solidFill>
              <a:schemeClr val="tx1"/>
            </a:solidFill>
          </a:endParaRPr>
        </a:p>
      </dsp:txBody>
      <dsp:txXfrm>
        <a:off x="1624758" y="35443"/>
        <a:ext cx="5932259" cy="708879"/>
      </dsp:txXfrm>
    </dsp:sp>
    <dsp:sp modelId="{43AFBB55-6AE6-464D-9CD4-69770CCE4F6C}">
      <dsp:nvSpPr>
        <dsp:cNvPr id="0" name=""/>
        <dsp:cNvSpPr/>
      </dsp:nvSpPr>
      <dsp:spPr>
        <a:xfrm>
          <a:off x="1511403" y="744323"/>
          <a:ext cx="604561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269F2A-BEA9-4A2B-A5A7-77983B8AADE7}">
      <dsp:nvSpPr>
        <dsp:cNvPr id="0" name=""/>
        <dsp:cNvSpPr/>
      </dsp:nvSpPr>
      <dsp:spPr>
        <a:xfrm>
          <a:off x="1624758" y="779767"/>
          <a:ext cx="5932259" cy="7088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alle Fußballvereine </a:t>
          </a:r>
          <a:r>
            <a:rPr lang="de-DE" sz="1600" kern="1200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der Orte Bad Schönborn und Kronau (Training </a:t>
          </a:r>
          <a:r>
            <a:rPr lang="de-DE" sz="1600" kern="1200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im Verein: aktuell 16 </a:t>
          </a:r>
          <a:r>
            <a:rPr lang="de-DE" sz="1600" kern="1200" dirty="0" err="1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Erw</a:t>
          </a:r>
          <a:r>
            <a:rPr lang="de-DE" sz="1600" kern="1200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., alle Kinder die Interesse hatten </a:t>
          </a:r>
          <a:r>
            <a:rPr lang="de-DE" sz="1600" kern="1200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spielen Fußball </a:t>
          </a:r>
          <a:r>
            <a:rPr lang="de-DE" sz="1600" kern="1200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im Verein)</a:t>
          </a:r>
          <a:endParaRPr lang="de-DE" sz="1600" kern="1200" dirty="0">
            <a:solidFill>
              <a:schemeClr val="tx1"/>
            </a:solidFill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1624758" y="779767"/>
        <a:ext cx="5932259" cy="708879"/>
      </dsp:txXfrm>
    </dsp:sp>
    <dsp:sp modelId="{377C508B-1B89-4A65-8491-2507CD57211F}">
      <dsp:nvSpPr>
        <dsp:cNvPr id="0" name=""/>
        <dsp:cNvSpPr/>
      </dsp:nvSpPr>
      <dsp:spPr>
        <a:xfrm>
          <a:off x="1511403" y="1488647"/>
          <a:ext cx="604561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B14660-7E47-4043-8B30-9A2434CCEEFD}">
      <dsp:nvSpPr>
        <dsp:cNvPr id="0" name=""/>
        <dsp:cNvSpPr/>
      </dsp:nvSpPr>
      <dsp:spPr>
        <a:xfrm>
          <a:off x="1624758" y="1524091"/>
          <a:ext cx="5932259" cy="7088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Tischtennisverein Kronau</a:t>
          </a:r>
          <a:endParaRPr lang="de-DE" sz="1600" kern="1200" dirty="0">
            <a:solidFill>
              <a:schemeClr val="tx1"/>
            </a:solidFill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1624758" y="1524091"/>
        <a:ext cx="5932259" cy="708879"/>
      </dsp:txXfrm>
    </dsp:sp>
    <dsp:sp modelId="{DF1AD1BF-CF31-4ABD-AA7E-60876E4CF7B8}">
      <dsp:nvSpPr>
        <dsp:cNvPr id="0" name=""/>
        <dsp:cNvSpPr/>
      </dsp:nvSpPr>
      <dsp:spPr>
        <a:xfrm>
          <a:off x="1511403" y="2232971"/>
          <a:ext cx="604561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A63DDF-EEB7-4285-ACEA-84C8D1984147}">
      <dsp:nvSpPr>
        <dsp:cNvPr id="0" name=""/>
        <dsp:cNvSpPr/>
      </dsp:nvSpPr>
      <dsp:spPr>
        <a:xfrm>
          <a:off x="0" y="2268415"/>
          <a:ext cx="755701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EF8548-A0B1-45C0-BB6C-C8DFB45BAF97}">
      <dsp:nvSpPr>
        <dsp:cNvPr id="0" name=""/>
        <dsp:cNvSpPr/>
      </dsp:nvSpPr>
      <dsp:spPr>
        <a:xfrm>
          <a:off x="0" y="2268415"/>
          <a:ext cx="1511403" cy="2268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2000" kern="1200" dirty="0"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0" y="2268415"/>
        <a:ext cx="1511403" cy="2268415"/>
      </dsp:txXfrm>
    </dsp:sp>
    <dsp:sp modelId="{C926A301-2A3E-43E3-A1B2-E37ABA34C6BA}">
      <dsp:nvSpPr>
        <dsp:cNvPr id="0" name=""/>
        <dsp:cNvSpPr/>
      </dsp:nvSpPr>
      <dsp:spPr>
        <a:xfrm>
          <a:off x="1624758" y="2303859"/>
          <a:ext cx="5932259" cy="7088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„Kunst und Kirche</a:t>
          </a:r>
          <a:r>
            <a:rPr lang="de-DE" sz="1600" kern="1200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“ </a:t>
          </a:r>
          <a:r>
            <a:rPr lang="de-DE" sz="1600" kern="1200" dirty="0" err="1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eV</a:t>
          </a:r>
          <a:r>
            <a:rPr lang="de-DE" sz="1600" kern="1200" dirty="0" err="1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.</a:t>
          </a:r>
          <a:r>
            <a:rPr lang="de-DE" sz="1600" kern="1200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 Malgruppe</a:t>
          </a:r>
          <a:endParaRPr lang="de-DE" sz="1600" kern="1200" dirty="0">
            <a:solidFill>
              <a:schemeClr val="tx1"/>
            </a:solidFill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1624758" y="2303859"/>
        <a:ext cx="5932259" cy="708879"/>
      </dsp:txXfrm>
    </dsp:sp>
    <dsp:sp modelId="{4B222CBF-2965-4CF0-B2C9-AAE6ED16F6BB}">
      <dsp:nvSpPr>
        <dsp:cNvPr id="0" name=""/>
        <dsp:cNvSpPr/>
      </dsp:nvSpPr>
      <dsp:spPr>
        <a:xfrm>
          <a:off x="1511403" y="3012739"/>
          <a:ext cx="604561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9D2C7F-FE17-4D84-BA19-3D1985FE340C}">
      <dsp:nvSpPr>
        <dsp:cNvPr id="0" name=""/>
        <dsp:cNvSpPr/>
      </dsp:nvSpPr>
      <dsp:spPr>
        <a:xfrm>
          <a:off x="1624758" y="3048183"/>
          <a:ext cx="5932259" cy="7088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Krabbelgruppe FEG</a:t>
          </a:r>
          <a:endParaRPr lang="de-DE" sz="1600" kern="1200" dirty="0">
            <a:solidFill>
              <a:schemeClr val="tx1"/>
            </a:solidFill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1624758" y="3048183"/>
        <a:ext cx="5932259" cy="708879"/>
      </dsp:txXfrm>
    </dsp:sp>
    <dsp:sp modelId="{7039E100-03F5-4275-A975-8506A861F6C9}">
      <dsp:nvSpPr>
        <dsp:cNvPr id="0" name=""/>
        <dsp:cNvSpPr/>
      </dsp:nvSpPr>
      <dsp:spPr>
        <a:xfrm>
          <a:off x="1511403" y="3757063"/>
          <a:ext cx="604561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DDCA4A-21D3-43CF-AF96-CA8829D8D69F}">
      <dsp:nvSpPr>
        <dsp:cNvPr id="0" name=""/>
        <dsp:cNvSpPr/>
      </dsp:nvSpPr>
      <dsp:spPr>
        <a:xfrm>
          <a:off x="1624758" y="3792507"/>
          <a:ext cx="5932259" cy="7088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Familienzentrum: Internationales Frauenfrühstück</a:t>
          </a:r>
          <a:endParaRPr lang="de-DE" sz="1600" kern="1200" dirty="0">
            <a:solidFill>
              <a:schemeClr val="tx1"/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1624758" y="3792507"/>
        <a:ext cx="5932259" cy="708879"/>
      </dsp:txXfrm>
    </dsp:sp>
    <dsp:sp modelId="{8DA6AF76-8024-4A7F-8595-3B773A6DC0EF}">
      <dsp:nvSpPr>
        <dsp:cNvPr id="0" name=""/>
        <dsp:cNvSpPr/>
      </dsp:nvSpPr>
      <dsp:spPr>
        <a:xfrm>
          <a:off x="1511403" y="4501387"/>
          <a:ext cx="604561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64B404-9CC0-40BD-B387-C05B302AE0F7}">
      <dsp:nvSpPr>
        <dsp:cNvPr id="0" name=""/>
        <dsp:cNvSpPr/>
      </dsp:nvSpPr>
      <dsp:spPr>
        <a:xfrm>
          <a:off x="1708344" y="265513"/>
          <a:ext cx="2016974" cy="2016974"/>
        </a:xfrm>
        <a:prstGeom prst="pieWedge">
          <a:avLst/>
        </a:prstGeom>
        <a:solidFill>
          <a:schemeClr val="accent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>
              <a:solidFill>
                <a:schemeClr val="tx1"/>
              </a:solidFill>
            </a:rPr>
            <a:t>Begleitung von Personen oder Familien</a:t>
          </a:r>
          <a:endParaRPr lang="de-DE" sz="1800" kern="1200" dirty="0">
            <a:solidFill>
              <a:schemeClr val="tx1"/>
            </a:solidFill>
          </a:endParaRPr>
        </a:p>
      </dsp:txBody>
      <dsp:txXfrm>
        <a:off x="2299102" y="856271"/>
        <a:ext cx="1426216" cy="1426216"/>
      </dsp:txXfrm>
    </dsp:sp>
    <dsp:sp modelId="{CF7D5E10-81E7-43CB-BFEA-BBE9F51883D8}">
      <dsp:nvSpPr>
        <dsp:cNvPr id="0" name=""/>
        <dsp:cNvSpPr/>
      </dsp:nvSpPr>
      <dsp:spPr>
        <a:xfrm rot="5400000">
          <a:off x="3818481" y="265513"/>
          <a:ext cx="2016974" cy="2016974"/>
        </a:xfrm>
        <a:prstGeom prst="pieWedge">
          <a:avLst/>
        </a:prstGeom>
        <a:solidFill>
          <a:schemeClr val="accent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>
              <a:solidFill>
                <a:schemeClr val="tx1"/>
              </a:solidFill>
            </a:rPr>
            <a:t>Abend-Café mit Sprechstunde</a:t>
          </a:r>
          <a:endParaRPr lang="de-DE" sz="1600" kern="1200" dirty="0">
            <a:solidFill>
              <a:schemeClr val="tx1"/>
            </a:solidFill>
          </a:endParaRPr>
        </a:p>
      </dsp:txBody>
      <dsp:txXfrm rot="-5400000">
        <a:off x="3818481" y="856271"/>
        <a:ext cx="1426216" cy="1426216"/>
      </dsp:txXfrm>
    </dsp:sp>
    <dsp:sp modelId="{5FA8F162-E1E3-457F-9B1D-A4B22FDC2703}">
      <dsp:nvSpPr>
        <dsp:cNvPr id="0" name=""/>
        <dsp:cNvSpPr/>
      </dsp:nvSpPr>
      <dsp:spPr>
        <a:xfrm rot="10800000">
          <a:off x="3818481" y="2375650"/>
          <a:ext cx="2016974" cy="2016974"/>
        </a:xfrm>
        <a:prstGeom prst="pieWedge">
          <a:avLst/>
        </a:prstGeom>
        <a:solidFill>
          <a:schemeClr val="accent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>
              <a:solidFill>
                <a:schemeClr val="tx1"/>
              </a:solidFill>
            </a:rPr>
            <a:t>Unterstützung bei Schriftwechsel</a:t>
          </a:r>
          <a:endParaRPr lang="de-DE" sz="1600" kern="1200" dirty="0">
            <a:solidFill>
              <a:schemeClr val="tx1"/>
            </a:solidFill>
          </a:endParaRPr>
        </a:p>
      </dsp:txBody>
      <dsp:txXfrm rot="10800000">
        <a:off x="3818481" y="2375650"/>
        <a:ext cx="1426216" cy="1426216"/>
      </dsp:txXfrm>
    </dsp:sp>
    <dsp:sp modelId="{41F6E248-CF49-4F10-8885-9014F4B71A47}">
      <dsp:nvSpPr>
        <dsp:cNvPr id="0" name=""/>
        <dsp:cNvSpPr/>
      </dsp:nvSpPr>
      <dsp:spPr>
        <a:xfrm rot="16200000">
          <a:off x="1708344" y="2375650"/>
          <a:ext cx="2016974" cy="2016974"/>
        </a:xfrm>
        <a:prstGeom prst="pieWedge">
          <a:avLst/>
        </a:prstGeom>
        <a:solidFill>
          <a:schemeClr val="accent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>
              <a:solidFill>
                <a:schemeClr val="tx1"/>
              </a:solidFill>
            </a:rPr>
            <a:t>Brückenbauer zu AG Sprache, Soziales, Freizeit etc.</a:t>
          </a:r>
          <a:endParaRPr lang="de-DE" sz="1600" kern="1200" dirty="0">
            <a:solidFill>
              <a:schemeClr val="tx1"/>
            </a:solidFill>
          </a:endParaRPr>
        </a:p>
      </dsp:txBody>
      <dsp:txXfrm rot="5400000">
        <a:off x="2299102" y="2375650"/>
        <a:ext cx="1426216" cy="1426216"/>
      </dsp:txXfrm>
    </dsp:sp>
    <dsp:sp modelId="{30342EBF-7D7D-4578-A7A8-295608789413}">
      <dsp:nvSpPr>
        <dsp:cNvPr id="0" name=""/>
        <dsp:cNvSpPr/>
      </dsp:nvSpPr>
      <dsp:spPr>
        <a:xfrm>
          <a:off x="3423704" y="1909836"/>
          <a:ext cx="696391" cy="605558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679458-764F-4BD1-B959-F5DA36AEFC4A}">
      <dsp:nvSpPr>
        <dsp:cNvPr id="0" name=""/>
        <dsp:cNvSpPr/>
      </dsp:nvSpPr>
      <dsp:spPr>
        <a:xfrm rot="10800000">
          <a:off x="3423704" y="2142743"/>
          <a:ext cx="696391" cy="605558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4DEC90-AAB1-47FC-9D3E-733B6395DF0C}" type="datetimeFigureOut">
              <a:rPr lang="de-DE" smtClean="0"/>
              <a:t>27.01.2016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F7548A-1E72-4027-958D-2069C50B126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88680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7548A-1E72-4027-958D-2069C50B1269}" type="slidenum">
              <a:rPr lang="de-DE" smtClean="0"/>
              <a:t>26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2905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4E69-A8AA-4281-94E1-E4B9C50E10A4}" type="datetimeFigureOut">
              <a:rPr lang="de-DE" smtClean="0"/>
              <a:t>27.01.2016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DBB27-A1A6-4D18-A325-8AD361DF2190}" type="slidenum">
              <a:rPr lang="de-DE" smtClean="0"/>
              <a:t>‹Nr.›</a:t>
            </a:fld>
            <a:endParaRPr lang="de-DE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5006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4E69-A8AA-4281-94E1-E4B9C50E10A4}" type="datetimeFigureOut">
              <a:rPr lang="de-DE" smtClean="0"/>
              <a:t>27.01.2016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DBB27-A1A6-4D18-A325-8AD361DF2190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19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4E69-A8AA-4281-94E1-E4B9C50E10A4}" type="datetimeFigureOut">
              <a:rPr lang="de-DE" smtClean="0"/>
              <a:t>27.01.2016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DBB27-A1A6-4D18-A325-8AD361DF2190}" type="slidenum">
              <a:rPr lang="de-DE" smtClean="0"/>
              <a:t>‹Nr.›</a:t>
            </a:fld>
            <a:endParaRPr lang="de-DE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6370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4E69-A8AA-4281-94E1-E4B9C50E10A4}" type="datetimeFigureOut">
              <a:rPr lang="de-DE" smtClean="0"/>
              <a:t>27.01.2016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DBB27-A1A6-4D18-A325-8AD361DF2190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41088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4E69-A8AA-4281-94E1-E4B9C50E10A4}" type="datetimeFigureOut">
              <a:rPr lang="de-DE" smtClean="0"/>
              <a:t>27.01.2016</a:t>
            </a:fld>
            <a:endParaRPr lang="de-D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DBB27-A1A6-4D18-A325-8AD361DF2190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01993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23.09.2015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DBB27-A1A6-4D18-A325-8AD361DF2190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7579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4E69-A8AA-4281-94E1-E4B9C50E10A4}" type="datetimeFigureOut">
              <a:rPr lang="de-DE" smtClean="0"/>
              <a:t>27.01.2016</a:t>
            </a:fld>
            <a:endParaRPr lang="de-D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DBB27-A1A6-4D18-A325-8AD361DF2190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15041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4E69-A8AA-4281-94E1-E4B9C50E10A4}" type="datetimeFigureOut">
              <a:rPr lang="de-DE" smtClean="0"/>
              <a:t>27.01.2016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DBB27-A1A6-4D18-A325-8AD361DF2190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9611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23.09.2015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DBB27-A1A6-4D18-A325-8AD361DF2190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6035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53F4E69-A8AA-4281-94E1-E4B9C50E10A4}" type="datetimeFigureOut">
              <a:rPr lang="de-DE" smtClean="0"/>
              <a:t>27.01.2016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18DBB27-A1A6-4D18-A325-8AD361DF2190}" type="slidenum">
              <a:rPr lang="de-DE" smtClean="0"/>
              <a:t>‹Nr.›</a:t>
            </a:fld>
            <a:endParaRPr lang="de-DE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209" y="51654"/>
            <a:ext cx="2707541" cy="65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656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9" r:id="rId8"/>
    <p:sldLayoutId id="2147483851" r:id="rId9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microsoft.com/office/2007/relationships/hdphoto" Target="../media/hdphoto1.wdp"/><Relationship Id="rId4" Type="http://schemas.openxmlformats.org/officeDocument/2006/relationships/image" Target="../media/image3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fluechtlingshilfebsk?ref=ts&amp;fref=ts" TargetMode="External"/><Relationship Id="rId2" Type="http://schemas.openxmlformats.org/officeDocument/2006/relationships/hyperlink" Target="http://www.fluechtlingshilfe-bsk.de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1000gesichter.info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Flüchtlingshilfe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body" sz="half" idx="4294967295"/>
          </p:nvPr>
        </p:nvSpPr>
        <p:spPr>
          <a:xfrm>
            <a:off x="799941" y="3496685"/>
            <a:ext cx="7589837" cy="2420411"/>
          </a:xfrm>
        </p:spPr>
        <p:txBody>
          <a:bodyPr>
            <a:normAutofit/>
          </a:bodyPr>
          <a:lstStyle/>
          <a:p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3600" dirty="0" smtClean="0"/>
              <a:t>Warum gibt es uns?</a:t>
            </a:r>
          </a:p>
          <a:p>
            <a:r>
              <a:rPr lang="de-DE" sz="3600" dirty="0" smtClean="0"/>
              <a:t>Was tun wir?</a:t>
            </a:r>
          </a:p>
          <a:p>
            <a:r>
              <a:rPr lang="de-DE" sz="3600" dirty="0" smtClean="0"/>
              <a:t>Wie und wo kann man mitmachen?</a:t>
            </a:r>
            <a:endParaRPr lang="de-DE" sz="2800" dirty="0"/>
          </a:p>
        </p:txBody>
      </p:sp>
      <p:pic>
        <p:nvPicPr>
          <p:cNvPr id="2050" name="Picture 2" descr="http://www.kunstschule-wandsbek.de/wp-upload/uploads/2005/11/SabrinaBarmbol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88"/>
          <a:stretch/>
        </p:blipFill>
        <p:spPr bwMode="auto">
          <a:xfrm>
            <a:off x="5483806" y="1377218"/>
            <a:ext cx="2905972" cy="3329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266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Ankunft</a:t>
            </a:r>
          </a:p>
          <a:p>
            <a:r>
              <a:rPr lang="de-DE" sz="2000" dirty="0" smtClean="0"/>
              <a:t>der neuen Bewohner Ende Juli 2015</a:t>
            </a:r>
            <a:endParaRPr lang="de-DE" sz="20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9147">
            <a:off x="6309037" y="1899698"/>
            <a:ext cx="2158729" cy="392496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819" y="2691808"/>
            <a:ext cx="4222839" cy="2375347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0717">
            <a:off x="469603" y="1754364"/>
            <a:ext cx="2474933" cy="4499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798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Schwerpunkte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22959" y="1845734"/>
            <a:ext cx="8083974" cy="402336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de-DE" sz="2000" dirty="0" smtClean="0"/>
              <a:t>Sprache </a:t>
            </a:r>
            <a:r>
              <a:rPr lang="de-DE" sz="2000" dirty="0"/>
              <a:t>und </a:t>
            </a:r>
            <a:r>
              <a:rPr lang="de-DE" sz="2000" dirty="0" smtClean="0"/>
              <a:t>Bildung ( Deutschkurse, Übersetzer,…)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2000" dirty="0" smtClean="0"/>
              <a:t>Soziales (Arbeitsbegleitung, Schulbegleitung, Bereitschaftsdienste,…)</a:t>
            </a:r>
            <a:endParaRPr lang="de-DE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de-DE" sz="2000" dirty="0" smtClean="0"/>
              <a:t>Freizeit/Kultur/Sport (Vereine, gemeinsames Erleben,…)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2000" dirty="0"/>
              <a:t>Koordination der Betreuung in der Anschlussunterbringung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2000" dirty="0" smtClean="0"/>
              <a:t>Rechtliche Themen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2000" dirty="0" smtClean="0"/>
              <a:t>Öffentlichkeitsarbeit</a:t>
            </a: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480" y="3874983"/>
            <a:ext cx="6270759" cy="1994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9471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5300"/>
          <a:stretch>
            <a:fillRect/>
          </a:stretch>
        </p:blipFill>
        <p:spPr bwMode="auto">
          <a:xfrm>
            <a:off x="4157472" y="3187347"/>
            <a:ext cx="4791265" cy="3026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AG Sprache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Dolmetscherpool</a:t>
            </a:r>
          </a:p>
          <a:p>
            <a:pPr marL="651510" lvl="4" indent="-285750">
              <a:spcBef>
                <a:spcPts val="120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für Übersetzungen</a:t>
            </a:r>
          </a:p>
          <a:p>
            <a:pPr marL="651510" lvl="4" indent="-285750">
              <a:spcBef>
                <a:spcPts val="120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für Begleitung zu Ämtern, Ärzten,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Deutschkurse</a:t>
            </a:r>
          </a:p>
          <a:p>
            <a:pPr marL="578358" lvl="1" indent="-285750"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für GU-Bewohner/innen </a:t>
            </a:r>
          </a:p>
          <a:p>
            <a:pPr marL="578358" lvl="1" indent="-285750"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für Bewohner in der </a:t>
            </a:r>
          </a:p>
          <a:p>
            <a:pPr marL="578358" lvl="1" indent="-285750">
              <a:spcBef>
                <a:spcPts val="1200"/>
              </a:spcBef>
              <a:spcAft>
                <a:spcPts val="200"/>
              </a:spcAft>
              <a:buNone/>
            </a:pPr>
            <a:r>
              <a:rPr lang="de-DE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Anschlussunterkunft</a:t>
            </a:r>
            <a:endParaRPr lang="de-DE" sz="2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Tandem-Lernen</a:t>
            </a:r>
          </a:p>
          <a:p>
            <a:pPr marL="578358" lvl="1" indent="-285750"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Arabisch/Deutsch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46978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DB1C2-8A25-494A-9003-8548A5D99667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AG Sprache</a:t>
            </a:r>
          </a:p>
          <a:p>
            <a:r>
              <a:rPr lang="de-DE" sz="2000" smtClean="0"/>
              <a:t>Deutschkurse im Schulungsraum der GU</a:t>
            </a:r>
            <a:endParaRPr lang="de-DE" sz="2000" dirty="0"/>
          </a:p>
        </p:txBody>
      </p:sp>
      <p:pic>
        <p:nvPicPr>
          <p:cNvPr id="7" name="tabl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5595" y="2105608"/>
            <a:ext cx="7272810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985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AG Soziales</a:t>
            </a:r>
            <a:endParaRPr lang="de-DE" dirty="0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4291461"/>
              </p:ext>
            </p:extLst>
          </p:nvPr>
        </p:nvGraphicFramePr>
        <p:xfrm>
          <a:off x="822325" y="1846263"/>
          <a:ext cx="75438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792712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182414"/>
            <a:ext cx="2805448" cy="2104086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056" y="3683358"/>
            <a:ext cx="3470856" cy="2603142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68" y="2662705"/>
            <a:ext cx="3007217" cy="2255413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789" y="2009103"/>
            <a:ext cx="1994079" cy="1495559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538" y="2009103"/>
            <a:ext cx="2721735" cy="2041301"/>
          </a:xfrm>
          <a:prstGeom prst="rect">
            <a:avLst/>
          </a:prstGeom>
        </p:spPr>
      </p:pic>
      <p:sp>
        <p:nvSpPr>
          <p:cNvPr id="16" name="Titel 1"/>
          <p:cNvSpPr txBox="1">
            <a:spLocks/>
          </p:cNvSpPr>
          <p:nvPr/>
        </p:nvSpPr>
        <p:spPr>
          <a:xfrm>
            <a:off x="762000" y="640721"/>
            <a:ext cx="7543800" cy="10415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AG Soziales</a:t>
            </a:r>
          </a:p>
          <a:p>
            <a:r>
              <a:rPr lang="de-DE" sz="2000" dirty="0" smtClean="0"/>
              <a:t>Einschulung in die Erich </a:t>
            </a:r>
            <a:r>
              <a:rPr lang="de-DE" sz="2000" dirty="0"/>
              <a:t>Kästner Schule</a:t>
            </a:r>
          </a:p>
        </p:txBody>
      </p:sp>
    </p:spTree>
    <p:extLst>
      <p:ext uri="{BB962C8B-B14F-4D97-AF65-F5344CB8AC3E}">
        <p14:creationId xmlns:p14="http://schemas.microsoft.com/office/powerpoint/2010/main" val="7977602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 </a:t>
            </a:r>
            <a:r>
              <a:rPr lang="de-DE" dirty="0" smtClean="0"/>
              <a:t>Soziales</a:t>
            </a:r>
            <a:br>
              <a:rPr lang="de-DE" dirty="0" smtClean="0"/>
            </a:br>
            <a:r>
              <a:rPr lang="de-DE" sz="2000" dirty="0" err="1"/>
              <a:t>C</a:t>
            </a:r>
            <a:r>
              <a:rPr lang="de-DE" sz="2000" dirty="0" err="1" smtClean="0"/>
              <a:t>ontact</a:t>
            </a:r>
            <a:r>
              <a:rPr lang="de-DE" sz="2000" dirty="0" smtClean="0"/>
              <a:t> Café - Opferfest</a:t>
            </a:r>
            <a:endParaRPr lang="de-DE" sz="2000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514" y="1846263"/>
            <a:ext cx="5057422" cy="4022725"/>
          </a:xfrm>
        </p:spPr>
      </p:pic>
    </p:spTree>
    <p:extLst>
      <p:ext uri="{BB962C8B-B14F-4D97-AF65-F5344CB8AC3E}">
        <p14:creationId xmlns:p14="http://schemas.microsoft.com/office/powerpoint/2010/main" val="18998483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861597" y="672970"/>
            <a:ext cx="7543800" cy="10527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AG Soziales</a:t>
            </a:r>
            <a:br>
              <a:rPr lang="de-DE" dirty="0" smtClean="0"/>
            </a:br>
            <a:r>
              <a:rPr lang="de-DE" sz="2000" dirty="0" smtClean="0"/>
              <a:t>Kleiderbasar am 2.10.</a:t>
            </a:r>
            <a:endParaRPr lang="de-DE" sz="20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266" y="3919744"/>
            <a:ext cx="4030808" cy="268720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132" y="1446814"/>
            <a:ext cx="3709395" cy="247293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06" y="1669552"/>
            <a:ext cx="4982514" cy="3321676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97" y="4142482"/>
            <a:ext cx="3515933" cy="234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0849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AG Soziales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275857"/>
              </p:ext>
            </p:extLst>
          </p:nvPr>
        </p:nvGraphicFramePr>
        <p:xfrm>
          <a:off x="822325" y="2734962"/>
          <a:ext cx="7543800" cy="3134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Inhaltsplatzhalter 2"/>
          <p:cNvSpPr txBox="1">
            <a:spLocks/>
          </p:cNvSpPr>
          <p:nvPr/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mtClean="0"/>
          </a:p>
          <a:p>
            <a:endParaRPr lang="de-DE" smtClean="0"/>
          </a:p>
          <a:p>
            <a:endParaRPr lang="de-DE" dirty="0"/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822324" y="1977081"/>
            <a:ext cx="7543801" cy="400038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dirty="0" smtClean="0"/>
              <a:t>    Hier fehlt Eine/ Einer! Ehrenamtliche gesucht: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968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822960" y="850006"/>
            <a:ext cx="7543800" cy="8873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AG Freizeit</a:t>
            </a:r>
            <a:endParaRPr lang="de-DE" dirty="0"/>
          </a:p>
        </p:txBody>
      </p:sp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3151928620"/>
              </p:ext>
            </p:extLst>
          </p:nvPr>
        </p:nvGraphicFramePr>
        <p:xfrm>
          <a:off x="337929" y="1840948"/>
          <a:ext cx="8282609" cy="4380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768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.welt.de/img/ausland/crop142683525/8589733500-ci3x2l-w540/DWO-AP-UNHCR-csc-Aufm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16"/>
          <a:stretch/>
        </p:blipFill>
        <p:spPr bwMode="auto">
          <a:xfrm>
            <a:off x="1081825" y="959477"/>
            <a:ext cx="7197849" cy="436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0893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5820271"/>
              </p:ext>
            </p:extLst>
          </p:nvPr>
        </p:nvGraphicFramePr>
        <p:xfrm>
          <a:off x="879231" y="844063"/>
          <a:ext cx="7537938" cy="54532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31743">
                  <a:extLst>
                    <a:ext uri="{9D8B030D-6E8A-4147-A177-3AD203B41FA5}">
                      <a16:colId xmlns="" xmlns:a16="http://schemas.microsoft.com/office/drawing/2014/main" val="4190797396"/>
                    </a:ext>
                  </a:extLst>
                </a:gridCol>
                <a:gridCol w="4106195">
                  <a:extLst>
                    <a:ext uri="{9D8B030D-6E8A-4147-A177-3AD203B41FA5}">
                      <a16:colId xmlns="" xmlns:a16="http://schemas.microsoft.com/office/drawing/2014/main" val="246703409"/>
                    </a:ext>
                  </a:extLst>
                </a:gridCol>
              </a:tblGrid>
              <a:tr h="339968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de-DE" sz="2000" dirty="0" smtClean="0">
                          <a:solidFill>
                            <a:schemeClr val="bg1"/>
                          </a:solidFill>
                          <a:effectLst/>
                        </a:rPr>
                        <a:t>Aktuelle Übersicht:</a:t>
                      </a:r>
                      <a:endParaRPr lang="de-DE" sz="20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8516" marR="28516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Stand:Januar</a:t>
                      </a:r>
                      <a:r>
                        <a:rPr lang="de-DE" sz="1400" b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2016</a:t>
                      </a:r>
                      <a:endParaRPr lang="de-DE" sz="14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16" marR="28516" marT="0" marB="0">
                    <a:solidFill>
                      <a:srgbClr val="92D050"/>
                    </a:solidFill>
                  </a:tcPr>
                </a:tc>
              </a:tr>
              <a:tr h="91794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de-DE" sz="1400" dirty="0" err="1">
                          <a:solidFill>
                            <a:schemeClr val="tx1"/>
                          </a:solidFill>
                          <a:effectLst/>
                        </a:rPr>
                        <a:t>Maltreff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</a:rPr>
                        <a:t> für Kinder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de-DE" sz="14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  <a:effectLst/>
                        </a:rPr>
                        <a:t>MS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</a:rPr>
                        <a:t>– Office Kurs 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</a:rPr>
                        <a:t>mit Zertifikat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8516" marR="28516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</a:rPr>
                        <a:t>Mithilfe willkommen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</a:rPr>
                        <a:t>Mithilfe willkommen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16" marR="28516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50911284"/>
                  </a:ext>
                </a:extLst>
              </a:tr>
              <a:tr h="4053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</a:rPr>
                        <a:t>Handarbeiten mit 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  <a:effectLst/>
                        </a:rPr>
                        <a:t>Frauen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8516" marR="28516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</a:rPr>
                        <a:t>Mithilfe willkommen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16" marR="28516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46730044"/>
                  </a:ext>
                </a:extLst>
              </a:tr>
              <a:tr h="189977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de-DE" sz="1400" dirty="0" smtClean="0">
                          <a:solidFill>
                            <a:schemeClr val="bg1"/>
                          </a:solidFill>
                          <a:effectLst/>
                        </a:rPr>
                        <a:t>Donnerstags, </a:t>
                      </a:r>
                      <a:r>
                        <a:rPr lang="de-DE" sz="1400" dirty="0" err="1" smtClean="0">
                          <a:solidFill>
                            <a:schemeClr val="bg1"/>
                          </a:solidFill>
                          <a:effectLst/>
                        </a:rPr>
                        <a:t>Runnersclub</a:t>
                      </a:r>
                      <a:r>
                        <a:rPr lang="de-DE" sz="140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de-DE" sz="1400" dirty="0">
                          <a:solidFill>
                            <a:schemeClr val="bg1"/>
                          </a:solidFill>
                          <a:effectLst/>
                        </a:rPr>
                        <a:t>18.30 Uhr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de-DE" sz="14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de-DE" sz="14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de-DE" sz="1400" dirty="0" smtClean="0">
                          <a:solidFill>
                            <a:schemeClr val="bg1"/>
                          </a:solidFill>
                          <a:effectLst/>
                        </a:rPr>
                        <a:t>Donnerstags, 14tägig: Gesellschaftsabend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  <a:effectLst/>
                        </a:rPr>
                        <a:t>kath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</a:rPr>
                        <a:t>. Pfarrheim Kronau 18 – 21 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  <a:effectLst/>
                        </a:rPr>
                        <a:t>Uhr: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  <a:effectLst/>
                        </a:rPr>
                        <a:t>Gesellschaftsspiele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</a:rPr>
                        <a:t>, Tee, 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  <a:effectLst/>
                        </a:rPr>
                        <a:t>Begegnung,…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16" marR="28516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</a:rPr>
                        <a:t>ist </a:t>
                      </a:r>
                      <a:r>
                        <a:rPr lang="de-DE" sz="1400" b="1" dirty="0" smtClean="0">
                          <a:solidFill>
                            <a:schemeClr val="bg1"/>
                          </a:solidFill>
                          <a:effectLst/>
                        </a:rPr>
                        <a:t>öffentlich : Herzliche Einladung an alle zum</a:t>
                      </a:r>
                      <a:r>
                        <a:rPr lang="de-DE" sz="1400" b="1" baseline="0" dirty="0" smtClean="0">
                          <a:solidFill>
                            <a:schemeClr val="bg1"/>
                          </a:solidFill>
                          <a:effectLst/>
                        </a:rPr>
                        <a:t> Mitlaufen</a:t>
                      </a:r>
                      <a:endParaRPr lang="de-DE" sz="1400" b="1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  <a:effectLst/>
                        </a:rPr>
                        <a:t>Sucht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</a:rPr>
                        <a:t>Co – Trainer 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  <a:effectLst/>
                        </a:rPr>
                        <a:t>(für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</a:rPr>
                        <a:t>die kleine Distanz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solidFill>
                            <a:schemeClr val="bg1"/>
                          </a:solidFill>
                          <a:effectLst/>
                        </a:rPr>
                        <a:t>ist öffentlich: Herzliche Einladung einfach</a:t>
                      </a:r>
                      <a:r>
                        <a:rPr lang="de-DE" sz="1400" b="1" baseline="0" dirty="0" smtClean="0">
                          <a:solidFill>
                            <a:schemeClr val="bg1"/>
                          </a:solidFill>
                          <a:effectLst/>
                        </a:rPr>
                        <a:t> mal vorbeizukommen, den Menschen begegnen, reden, Gesellschaftsspiele u.a.</a:t>
                      </a:r>
                      <a:endParaRPr lang="de-DE" sz="1400" b="1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  <a:effectLst/>
                        </a:rPr>
                        <a:t>Wir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  <a:effectLst/>
                        </a:rPr>
                        <a:t> suchen noch 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  <a:effectLst/>
                        </a:rPr>
                        <a:t>dringend Mithelfer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16" marR="28516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5587545"/>
                  </a:ext>
                </a:extLst>
              </a:tr>
              <a:tr h="8448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  <a:effectLst/>
                        </a:rPr>
                        <a:t>Freitags </a:t>
                      </a:r>
                      <a:r>
                        <a:rPr lang="de-DE" sz="1400" b="1" dirty="0" smtClean="0">
                          <a:solidFill>
                            <a:schemeClr val="tx1"/>
                          </a:solidFill>
                          <a:effectLst/>
                        </a:rPr>
                        <a:t>SG United Fußballtraining</a:t>
                      </a:r>
                      <a:endParaRPr lang="de-DE" sz="14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  <a:effectLst/>
                        </a:rPr>
                        <a:t>18 Uhr/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</a:rPr>
                        <a:t>Platz VFR Olympia Kronau) 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de-DE" sz="1400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de-DE" sz="1400" dirty="0" smtClean="0">
                          <a:solidFill>
                            <a:schemeClr val="tx1"/>
                          </a:solidFill>
                          <a:effectLst/>
                        </a:rPr>
                        <a:t>z.Zt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</a:rPr>
                        <a:t>. 32 Spieler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16" marR="28516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  <a:effectLst/>
                        </a:rPr>
                        <a:t> Co-Trainer gesucht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16" marR="28516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96745453"/>
                  </a:ext>
                </a:extLst>
              </a:tr>
              <a:tr h="9717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</a:rPr>
                        <a:t>Spielenachmittag für 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  <a:effectLst/>
                        </a:rPr>
                        <a:t>Kinder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16" marR="28516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  <a:effectLst/>
                        </a:rPr>
                        <a:t>Mithilfe willkommen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16" marR="28516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754452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06483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7149505"/>
              </p:ext>
            </p:extLst>
          </p:nvPr>
        </p:nvGraphicFramePr>
        <p:xfrm>
          <a:off x="879231" y="949570"/>
          <a:ext cx="7524329" cy="48324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14238">
                  <a:extLst>
                    <a:ext uri="{9D8B030D-6E8A-4147-A177-3AD203B41FA5}">
                      <a16:colId xmlns="" xmlns:a16="http://schemas.microsoft.com/office/drawing/2014/main" val="4155531204"/>
                    </a:ext>
                  </a:extLst>
                </a:gridCol>
                <a:gridCol w="4810091">
                  <a:extLst>
                    <a:ext uri="{9D8B030D-6E8A-4147-A177-3AD203B41FA5}">
                      <a16:colId xmlns="" xmlns:a16="http://schemas.microsoft.com/office/drawing/2014/main" val="2794247295"/>
                    </a:ext>
                  </a:extLst>
                </a:gridCol>
              </a:tblGrid>
              <a:tr h="22711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  <a:effectLst/>
                        </a:rPr>
                        <a:t>Fahrradwerkstatt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16" marR="28516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0" dirty="0">
                          <a:solidFill>
                            <a:schemeClr val="tx1"/>
                          </a:solidFill>
                          <a:effectLst/>
                        </a:rPr>
                        <a:t>wird von Flüchtlingen </a:t>
                      </a:r>
                      <a:r>
                        <a:rPr lang="de-DE" sz="1600" b="0" dirty="0" smtClean="0">
                          <a:solidFill>
                            <a:schemeClr val="tx1"/>
                          </a:solidFill>
                          <a:effectLst/>
                        </a:rPr>
                        <a:t>eigenverantwortlich betrieben</a:t>
                      </a:r>
                      <a:r>
                        <a:rPr lang="de-DE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e-DE" sz="1600" b="0" dirty="0">
                          <a:solidFill>
                            <a:schemeClr val="tx1"/>
                          </a:solidFill>
                          <a:effectLst/>
                        </a:rPr>
                        <a:t>Container ist </a:t>
                      </a:r>
                      <a:r>
                        <a:rPr lang="de-DE" sz="1600" b="0" dirty="0" err="1">
                          <a:solidFill>
                            <a:schemeClr val="tx1"/>
                          </a:solidFill>
                          <a:effectLst/>
                        </a:rPr>
                        <a:t>renovierungsbedürtig</a:t>
                      </a:r>
                      <a:r>
                        <a:rPr lang="de-DE" sz="1600" b="0" dirty="0">
                          <a:solidFill>
                            <a:schemeClr val="tx1"/>
                          </a:solidFill>
                          <a:effectLst/>
                        </a:rPr>
                        <a:t>, Wer kann sich die Organisation der Renovierung vorstellen?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e-DE" sz="1600" b="0" dirty="0">
                          <a:solidFill>
                            <a:schemeClr val="tx1"/>
                          </a:solidFill>
                          <a:effectLst/>
                        </a:rPr>
                        <a:t>Renovierung mögl. zusammen mit den Männern der GU</a:t>
                      </a:r>
                      <a:endParaRPr lang="de-DE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16" marR="28516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43881343"/>
                  </a:ext>
                </a:extLst>
              </a:tr>
              <a:tr h="25612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 smtClean="0">
                          <a:solidFill>
                            <a:schemeClr val="tx1"/>
                          </a:solidFill>
                          <a:effectLst/>
                        </a:rPr>
                        <a:t>Brücken bauen </a:t>
                      </a:r>
                      <a:r>
                        <a:rPr lang="de-DE" sz="1600" b="1" dirty="0">
                          <a:solidFill>
                            <a:schemeClr val="tx1"/>
                          </a:solidFill>
                          <a:effectLst/>
                        </a:rPr>
                        <a:t>in die Sportvereine / Vereine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0" dirty="0">
                          <a:solidFill>
                            <a:schemeClr val="tx1"/>
                          </a:solidFill>
                          <a:effectLst/>
                        </a:rPr>
                        <a:t>d.h. Bedarf bei neuen Flüchtlingen abfragen, Kontakt zum Verein herstellen, Begleitung zum Termin 1-3x</a:t>
                      </a:r>
                      <a:endParaRPr lang="de-DE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16" marR="28516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e-DE" sz="1600" b="0" dirty="0">
                          <a:solidFill>
                            <a:schemeClr val="tx1"/>
                          </a:solidFill>
                          <a:effectLst/>
                        </a:rPr>
                        <a:t>Es gibt einen Helferpool, wer ab und zu etwas machen möchte ist hier richtig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e-DE" sz="1600" b="0" dirty="0">
                          <a:solidFill>
                            <a:schemeClr val="tx1"/>
                          </a:solidFill>
                          <a:effectLst/>
                        </a:rPr>
                        <a:t>Gilt auch für die </a:t>
                      </a:r>
                      <a:r>
                        <a:rPr lang="de-DE" sz="1600" b="0" dirty="0" smtClean="0">
                          <a:solidFill>
                            <a:schemeClr val="tx1"/>
                          </a:solidFill>
                          <a:effectLst/>
                        </a:rPr>
                        <a:t>Anschlussunterbringung</a:t>
                      </a:r>
                      <a:endParaRPr lang="de-DE" sz="16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e-DE" sz="1600" b="0" dirty="0" smtClean="0">
                          <a:solidFill>
                            <a:schemeClr val="tx1"/>
                          </a:solidFill>
                          <a:effectLst/>
                        </a:rPr>
                        <a:t>Mithilfe </a:t>
                      </a:r>
                      <a:r>
                        <a:rPr lang="de-DE" sz="1600" b="0" dirty="0">
                          <a:solidFill>
                            <a:schemeClr val="tx1"/>
                          </a:solidFill>
                          <a:effectLst/>
                        </a:rPr>
                        <a:t>sehr  willkommen</a:t>
                      </a:r>
                      <a:endParaRPr lang="de-DE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16" marR="28516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634016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07108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341293" y="25756"/>
            <a:ext cx="8815589" cy="31424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704714169"/>
              </p:ext>
            </p:extLst>
          </p:nvPr>
        </p:nvGraphicFramePr>
        <p:xfrm>
          <a:off x="750277" y="1125416"/>
          <a:ext cx="7557018" cy="4536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93040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017" b="27504"/>
          <a:stretch/>
        </p:blipFill>
        <p:spPr>
          <a:xfrm>
            <a:off x="697107" y="1827356"/>
            <a:ext cx="3023591" cy="2116274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4092243" y="1827356"/>
            <a:ext cx="2565112" cy="3477875"/>
          </a:xfrm>
          <a:prstGeom prst="rect">
            <a:avLst/>
          </a:prstGeom>
          <a:solidFill>
            <a:srgbClr val="92D050"/>
          </a:solidFill>
          <a:ln>
            <a:solidFill>
              <a:srgbClr val="DDF2FF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de-DE" sz="3600" dirty="0" err="1" smtClean="0">
                <a:solidFill>
                  <a:schemeClr val="bg1"/>
                </a:solidFill>
              </a:rPr>
              <a:t>Runnersclub</a:t>
            </a:r>
            <a:r>
              <a:rPr lang="de-DE" sz="3600" dirty="0" smtClean="0">
                <a:solidFill>
                  <a:schemeClr val="bg1"/>
                </a:solidFill>
              </a:rPr>
              <a:t/>
            </a:r>
            <a:br>
              <a:rPr lang="de-DE" sz="3600" dirty="0" smtClean="0">
                <a:solidFill>
                  <a:schemeClr val="bg1"/>
                </a:solidFill>
              </a:rPr>
            </a:br>
            <a:r>
              <a:rPr lang="de-DE" sz="1600" dirty="0" smtClean="0">
                <a:solidFill>
                  <a:schemeClr val="bg1"/>
                </a:solidFill>
              </a:rPr>
              <a:t>RC Bad Schönborn </a:t>
            </a:r>
            <a:endParaRPr lang="de-DE" sz="1600" dirty="0">
              <a:solidFill>
                <a:schemeClr val="bg1"/>
              </a:solidFill>
            </a:endParaRPr>
          </a:p>
          <a:p>
            <a:pPr algn="ctr"/>
            <a:r>
              <a:rPr lang="de-DE" sz="1600" dirty="0" smtClean="0">
                <a:solidFill>
                  <a:schemeClr val="bg1"/>
                </a:solidFill>
              </a:rPr>
              <a:t>Training :</a:t>
            </a:r>
          </a:p>
          <a:p>
            <a:pPr algn="ctr"/>
            <a:r>
              <a:rPr lang="de-DE" sz="1600" dirty="0" smtClean="0">
                <a:solidFill>
                  <a:schemeClr val="bg1"/>
                </a:solidFill>
              </a:rPr>
              <a:t>dienstags und donnerstags 16:00 Uhr</a:t>
            </a:r>
          </a:p>
          <a:p>
            <a:pPr algn="ctr"/>
            <a:endParaRPr lang="de-DE" dirty="0" smtClean="0">
              <a:solidFill>
                <a:schemeClr val="bg1"/>
              </a:solidFill>
            </a:endParaRPr>
          </a:p>
          <a:p>
            <a:pPr algn="ctr"/>
            <a:r>
              <a:rPr lang="de-DE" dirty="0" smtClean="0">
                <a:solidFill>
                  <a:schemeClr val="bg1"/>
                </a:solidFill>
              </a:rPr>
              <a:t>Herzliche Einladung zum Mitlaufen</a:t>
            </a:r>
          </a:p>
          <a:p>
            <a:pPr algn="ctr"/>
            <a:r>
              <a:rPr lang="de-DE" dirty="0" smtClean="0">
                <a:solidFill>
                  <a:schemeClr val="bg1"/>
                </a:solidFill>
              </a:rPr>
              <a:t>an alle Läufer im Ort!</a:t>
            </a:r>
          </a:p>
          <a:p>
            <a:pPr algn="ctr"/>
            <a:endParaRPr lang="de-DE" sz="1600" dirty="0" smtClean="0">
              <a:solidFill>
                <a:schemeClr val="bg1"/>
              </a:solidFill>
            </a:endParaRPr>
          </a:p>
          <a:p>
            <a:pPr algn="ctr"/>
            <a:r>
              <a:rPr lang="de-DE" sz="1600" dirty="0" smtClean="0">
                <a:solidFill>
                  <a:schemeClr val="bg1"/>
                </a:solidFill>
              </a:rPr>
              <a:t>Treffpunkt: Gemeinschaftsunterkunft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 rot="563695">
            <a:off x="2370730" y="3484362"/>
            <a:ext cx="1564543" cy="584775"/>
          </a:xfrm>
          <a:prstGeom prst="rect">
            <a:avLst/>
          </a:prstGeom>
          <a:solidFill>
            <a:srgbClr val="92D050"/>
          </a:solidFill>
          <a:ln>
            <a:solidFill>
              <a:srgbClr val="DDF2FF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chemeClr val="bg1"/>
                </a:solidFill>
              </a:rPr>
              <a:t>Organisator: </a:t>
            </a:r>
          </a:p>
          <a:p>
            <a:r>
              <a:rPr lang="de-DE" sz="1600" dirty="0" smtClean="0">
                <a:solidFill>
                  <a:schemeClr val="bg1"/>
                </a:solidFill>
              </a:rPr>
              <a:t>Wolfgang Hirsch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938870" y="842282"/>
            <a:ext cx="7543800" cy="8873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AG Freizeit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071" b="54009"/>
          <a:stretch/>
        </p:blipFill>
        <p:spPr>
          <a:xfrm>
            <a:off x="6925297" y="2032368"/>
            <a:ext cx="1871263" cy="3154017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144" b="54547"/>
          <a:stretch/>
        </p:blipFill>
        <p:spPr>
          <a:xfrm>
            <a:off x="455346" y="4132182"/>
            <a:ext cx="3507115" cy="1803859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 rot="368861">
            <a:off x="6989301" y="5180386"/>
            <a:ext cx="1919198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600" dirty="0" smtClean="0">
                <a:solidFill>
                  <a:schemeClr val="bg1"/>
                </a:solidFill>
              </a:rPr>
              <a:t>Erfolgreiche Teilnahme an Volksläufen</a:t>
            </a:r>
            <a:endParaRPr lang="de-DE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768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938869" y="840334"/>
            <a:ext cx="7543800" cy="8873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AG Freizeit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365" y="1409874"/>
            <a:ext cx="6232537" cy="4674403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516838" y="1624259"/>
            <a:ext cx="2447005" cy="1969770"/>
          </a:xfrm>
          <a:prstGeom prst="rect">
            <a:avLst/>
          </a:prstGeom>
          <a:solidFill>
            <a:srgbClr val="92D050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de-DE" sz="1600" dirty="0" smtClean="0">
                <a:solidFill>
                  <a:schemeClr val="bg1"/>
                </a:solidFill>
              </a:rPr>
              <a:t>Ein großes Danke! an </a:t>
            </a:r>
          </a:p>
          <a:p>
            <a:pPr algn="ctr"/>
            <a:r>
              <a:rPr lang="de-DE" sz="1600" dirty="0" smtClean="0">
                <a:solidFill>
                  <a:schemeClr val="bg1"/>
                </a:solidFill>
              </a:rPr>
              <a:t>VFR </a:t>
            </a:r>
            <a:r>
              <a:rPr lang="de-DE" sz="1600" dirty="0" err="1" smtClean="0">
                <a:solidFill>
                  <a:schemeClr val="bg1"/>
                </a:solidFill>
              </a:rPr>
              <a:t>Olympioa</a:t>
            </a:r>
            <a:r>
              <a:rPr lang="de-DE" sz="1600" dirty="0" smtClean="0">
                <a:solidFill>
                  <a:schemeClr val="bg1"/>
                </a:solidFill>
              </a:rPr>
              <a:t> Kronau</a:t>
            </a:r>
          </a:p>
          <a:p>
            <a:pPr algn="ctr"/>
            <a:r>
              <a:rPr lang="de-DE" sz="1600" dirty="0" smtClean="0">
                <a:solidFill>
                  <a:schemeClr val="bg1"/>
                </a:solidFill>
              </a:rPr>
              <a:t>TUS </a:t>
            </a:r>
            <a:r>
              <a:rPr lang="de-DE" sz="1600" dirty="0" err="1" smtClean="0">
                <a:solidFill>
                  <a:schemeClr val="bg1"/>
                </a:solidFill>
              </a:rPr>
              <a:t>Mingolsheim</a:t>
            </a:r>
            <a:endParaRPr lang="de-DE" sz="1600" dirty="0">
              <a:solidFill>
                <a:schemeClr val="bg1"/>
              </a:solidFill>
            </a:endParaRPr>
          </a:p>
          <a:p>
            <a:pPr algn="ctr"/>
            <a:r>
              <a:rPr lang="de-DE" sz="1600" dirty="0" smtClean="0">
                <a:solidFill>
                  <a:schemeClr val="bg1"/>
                </a:solidFill>
              </a:rPr>
              <a:t>TSV Langenbrücken</a:t>
            </a:r>
          </a:p>
          <a:p>
            <a:pPr algn="ctr"/>
            <a:endParaRPr lang="de-DE" sz="1600" dirty="0" smtClean="0">
              <a:solidFill>
                <a:schemeClr val="bg1"/>
              </a:solidFill>
            </a:endParaRPr>
          </a:p>
          <a:p>
            <a:pPr algn="ctr"/>
            <a:r>
              <a:rPr lang="de-DE" sz="1600" b="1" dirty="0" smtClean="0">
                <a:solidFill>
                  <a:schemeClr val="bg1"/>
                </a:solidFill>
              </a:rPr>
              <a:t>SG United: </a:t>
            </a:r>
          </a:p>
          <a:p>
            <a:pPr algn="ctr"/>
            <a:r>
              <a:rPr lang="de-DE" sz="1600" dirty="0" smtClean="0">
                <a:solidFill>
                  <a:schemeClr val="bg1"/>
                </a:solidFill>
              </a:rPr>
              <a:t>derzeit 32 Spieler </a:t>
            </a:r>
          </a:p>
          <a:p>
            <a:endParaRPr lang="de-DE" sz="1000" dirty="0"/>
          </a:p>
        </p:txBody>
      </p:sp>
      <p:sp>
        <p:nvSpPr>
          <p:cNvPr id="6" name="Textfeld 5"/>
          <p:cNvSpPr txBox="1"/>
          <p:nvPr/>
        </p:nvSpPr>
        <p:spPr>
          <a:xfrm rot="21350867">
            <a:off x="1193119" y="4975047"/>
            <a:ext cx="2196234" cy="104644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endParaRPr lang="de-DE" sz="1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de-DE" sz="1400" dirty="0" smtClean="0">
                <a:solidFill>
                  <a:schemeClr val="bg1"/>
                </a:solidFill>
              </a:rPr>
              <a:t>Danke! Trainingskleidung vom SV </a:t>
            </a:r>
            <a:r>
              <a:rPr lang="de-DE" sz="1400" dirty="0">
                <a:solidFill>
                  <a:schemeClr val="bg1"/>
                </a:solidFill>
              </a:rPr>
              <a:t>Kickers aus </a:t>
            </a:r>
            <a:r>
              <a:rPr lang="de-DE" sz="1600" dirty="0" err="1" smtClean="0">
                <a:solidFill>
                  <a:schemeClr val="bg1"/>
                </a:solidFill>
              </a:rPr>
              <a:t>Büchig</a:t>
            </a:r>
            <a:endParaRPr lang="de-DE" sz="1600" dirty="0">
              <a:solidFill>
                <a:schemeClr val="bg1"/>
              </a:solidFill>
            </a:endParaRPr>
          </a:p>
          <a:p>
            <a:endParaRPr lang="de-DE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69" y="3728787"/>
            <a:ext cx="2384126" cy="132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0528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http://www.handball-baden.de/wp-content/uploads/2013/04/Logo-SG-Krona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075" y="1939597"/>
            <a:ext cx="1578051" cy="157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Bildergebnis für sg kronau östring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" name="AutoShape 4" descr="Bildergebnis für sg kronau östringe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" name="AutoShape 8" descr="Bildergebnis für tus mingolshei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" name="AutoShape 10" descr="Bildergebnis für tus mingolsheim"/>
          <p:cNvSpPr>
            <a:spLocks noChangeAspect="1" noChangeArrowheads="1"/>
          </p:cNvSpPr>
          <p:nvPr/>
        </p:nvSpPr>
        <p:spPr bwMode="auto">
          <a:xfrm>
            <a:off x="612775" y="34566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6156" name="Picture 12" descr="http://www.tus-mingolsheim.de/wp-content/themes/TUS/images/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811" y="1247250"/>
            <a:ext cx="679235" cy="692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http://www.vfr-kronau.de/images/Wappen-kle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547" y="1076295"/>
            <a:ext cx="869157" cy="869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http://www.tsv-langenbruecken.de/wp-content/uploads/2014/05/TSV_Logo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276" y="1285959"/>
            <a:ext cx="899368" cy="1078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el 1"/>
          <p:cNvSpPr txBox="1">
            <a:spLocks/>
          </p:cNvSpPr>
          <p:nvPr/>
        </p:nvSpPr>
        <p:spPr>
          <a:xfrm>
            <a:off x="938870" y="842282"/>
            <a:ext cx="7543800" cy="8873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AG Freizeit</a:t>
            </a: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1913296"/>
            <a:ext cx="4742075" cy="3091148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5168180" y="2088867"/>
            <a:ext cx="1850522" cy="1077218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chemeClr val="bg1"/>
                </a:solidFill>
              </a:rPr>
              <a:t>Mitmachen in Vereinen :</a:t>
            </a:r>
          </a:p>
          <a:p>
            <a:r>
              <a:rPr lang="de-DE" sz="1600" dirty="0" smtClean="0">
                <a:solidFill>
                  <a:schemeClr val="bg1"/>
                </a:solidFill>
              </a:rPr>
              <a:t>vermitteln und unterstützen</a:t>
            </a:r>
            <a:endParaRPr lang="de-DE" sz="1600" dirty="0">
              <a:solidFill>
                <a:schemeClr val="bg1"/>
              </a:solidFill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209" y="3544620"/>
            <a:ext cx="4250028" cy="238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3975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20" y="1729637"/>
            <a:ext cx="2977196" cy="2561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https://scontent-fra3-1.xx.fbcdn.net/hphotos-xfp1/v/t1.0-9/11960196_809943579124786_6340573094796615391_n.jpg?oh=4d049714c2e8ba4df3fcdc60d99e0810&amp;oe=5692FB6D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98" t="19" r="20632" b="-19"/>
          <a:stretch/>
        </p:blipFill>
        <p:spPr bwMode="auto">
          <a:xfrm rot="21089620">
            <a:off x="3232301" y="3900567"/>
            <a:ext cx="2364857" cy="1673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4"/>
          <p:cNvSpPr/>
          <p:nvPr/>
        </p:nvSpPr>
        <p:spPr>
          <a:xfrm>
            <a:off x="4009292" y="5563671"/>
            <a:ext cx="4385810" cy="584775"/>
          </a:xfrm>
          <a:prstGeom prst="rect">
            <a:avLst/>
          </a:prstGeom>
          <a:solidFill>
            <a:srgbClr val="92D050"/>
          </a:solidFill>
          <a:ln>
            <a:solidFill>
              <a:srgbClr val="DDF2FF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de-DE" sz="1600" dirty="0" smtClean="0">
                <a:solidFill>
                  <a:schemeClr val="bg1"/>
                </a:solidFill>
              </a:rPr>
              <a:t>Regelmäßige Spielenachmittage und Malwerkstatt für die Kinder</a:t>
            </a:r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938870" y="842282"/>
            <a:ext cx="7543800" cy="8873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AG Freizeit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007" y="2164202"/>
            <a:ext cx="2978077" cy="339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9437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AG Anschlussunterbringung</a:t>
            </a:r>
            <a:endParaRPr lang="de-DE" dirty="0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8924544"/>
              </p:ext>
            </p:extLst>
          </p:nvPr>
        </p:nvGraphicFramePr>
        <p:xfrm>
          <a:off x="822325" y="1610139"/>
          <a:ext cx="7543800" cy="4658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36403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AG Recht</a:t>
            </a:r>
            <a:endParaRPr lang="de-DE" dirty="0"/>
          </a:p>
        </p:txBody>
      </p:sp>
      <p:sp>
        <p:nvSpPr>
          <p:cNvPr id="4" name="Inhaltsplatzhalter 2"/>
          <p:cNvSpPr txBox="1">
            <a:spLocks noGrp="1"/>
          </p:cNvSpPr>
          <p:nvPr/>
        </p:nvSpPr>
        <p:spPr>
          <a:xfrm>
            <a:off x="823320" y="2177354"/>
            <a:ext cx="7543440" cy="402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>
            <a:noAutofit/>
          </a:bodyPr>
          <a:lstStyle>
            <a:lvl1pPr lvl="0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tabLst/>
              <a:defRPr lang="de-DE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libri" pitchFamily="18"/>
                <a:ea typeface="Microsoft YaHei" pitchFamily="2"/>
                <a:cs typeface="Lucida Sans" pitchFamily="2"/>
              </a:defRPr>
            </a:lvl1pPr>
            <a:lvl2pPr lvl="1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75000"/>
              <a:buFont typeface="StarSymbol"/>
              <a:buChar char="–"/>
              <a:tabLst/>
              <a:defRPr lang="de-DE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libri" pitchFamily="18"/>
                <a:ea typeface="Microsoft YaHei" pitchFamily="2"/>
                <a:cs typeface="Lucida Sans" pitchFamily="2"/>
              </a:defRPr>
            </a:lvl2pPr>
            <a:lvl3pPr lvl="2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tabLst/>
              <a:defRPr lang="de-DE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libri" pitchFamily="18"/>
                <a:ea typeface="Microsoft YaHei" pitchFamily="2"/>
                <a:cs typeface="Lucida Sans" pitchFamily="2"/>
              </a:defRPr>
            </a:lvl3pPr>
            <a:lvl4pPr lvl="3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75000"/>
              <a:buFont typeface="StarSymbol"/>
              <a:buChar char="–"/>
              <a:tabLst/>
              <a:defRPr lang="de-DE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libri" pitchFamily="18"/>
                <a:ea typeface="Microsoft YaHei" pitchFamily="2"/>
                <a:cs typeface="Lucida Sans" pitchFamily="2"/>
              </a:defRPr>
            </a:lvl4pPr>
            <a:lvl5pPr lvl="4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tabLst/>
              <a:defRPr lang="de-DE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libri" pitchFamily="18"/>
                <a:ea typeface="Microsoft YaHei" pitchFamily="2"/>
                <a:cs typeface="Lucida Sans" pitchFamily="2"/>
              </a:defRPr>
            </a:lvl5pPr>
            <a:lvl6pPr lvl="5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tabLst/>
              <a:defRPr lang="de-DE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libri" pitchFamily="18"/>
                <a:ea typeface="Microsoft YaHei" pitchFamily="2"/>
                <a:cs typeface="Lucida Sans" pitchFamily="2"/>
              </a:defRPr>
            </a:lvl6pPr>
            <a:lvl7pPr lvl="6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tabLst/>
              <a:defRPr lang="de-DE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libri" pitchFamily="18"/>
                <a:ea typeface="Microsoft YaHei" pitchFamily="2"/>
                <a:cs typeface="Lucida Sans" pitchFamily="2"/>
              </a:defRPr>
            </a:lvl7pPr>
            <a:lvl8pPr lvl="7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tabLst/>
              <a:defRPr lang="de-DE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libri" pitchFamily="18"/>
                <a:ea typeface="Microsoft YaHei" pitchFamily="2"/>
                <a:cs typeface="Lucida Sans" pitchFamily="2"/>
              </a:defRPr>
            </a:lvl8pPr>
            <a:lvl9pPr marL="0" marR="0" lvl="0" indent="0" algn="l" rtl="0" hangingPunct="1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99CB38"/>
              </a:buClr>
              <a:buSzPct val="100000"/>
              <a:buFont typeface="Calibri" pitchFamily="32"/>
              <a:buChar char=" "/>
              <a:tabLst/>
              <a:defRPr lang="de-DE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libri" pitchFamily="18"/>
                <a:ea typeface="Microsoft YaHei" pitchFamily="2"/>
                <a:cs typeface="Lucida Sans" pitchFamily="2"/>
              </a:defRPr>
            </a:lvl9pPr>
          </a:lstStyle>
          <a:p>
            <a:pPr marL="285750" indent="-285750">
              <a:spcBef>
                <a:spcPts val="12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Orientierung für Helfer und Flüchtlinge über rechtliche Problemstellungen</a:t>
            </a:r>
          </a:p>
          <a:p>
            <a:pPr marL="285750" indent="-285750">
              <a:spcBef>
                <a:spcPts val="12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Information zu Ablauf und Entscheidungen des Asylverfahrens (Bildungsabend 23.9.)</a:t>
            </a:r>
          </a:p>
          <a:p>
            <a:pPr marL="285750" indent="-285750">
              <a:spcBef>
                <a:spcPts val="12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Vermittlung von Beratungsangeboten (z.B. Amnesty International)</a:t>
            </a:r>
          </a:p>
          <a:p>
            <a:pPr marL="285750" indent="-285750">
              <a:spcBef>
                <a:spcPts val="12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Konstruktive Begleitung mit unverstelltem Blick von außen</a:t>
            </a:r>
          </a:p>
        </p:txBody>
      </p:sp>
    </p:spTree>
    <p:extLst>
      <p:ext uri="{BB962C8B-B14F-4D97-AF65-F5344CB8AC3E}">
        <p14:creationId xmlns:p14="http://schemas.microsoft.com/office/powerpoint/2010/main" val="14530063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 Öffentlichkeit</a:t>
            </a:r>
          </a:p>
        </p:txBody>
      </p:sp>
      <p:sp>
        <p:nvSpPr>
          <p:cNvPr id="3" name="Rechteck 2"/>
          <p:cNvSpPr/>
          <p:nvPr/>
        </p:nvSpPr>
        <p:spPr>
          <a:xfrm>
            <a:off x="822960" y="2094121"/>
            <a:ext cx="6968758" cy="2416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</a:pPr>
            <a:r>
              <a:rPr lang="de-DE" dirty="0">
                <a:latin typeface="Times New Roman" panose="02020603050405020304" pitchFamily="18" charset="0"/>
                <a:ea typeface="Times New Roman" panose="02020603050405020304" pitchFamily="18" charset="0"/>
              </a:rPr>
              <a:t>Ziele</a:t>
            </a: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dirty="0">
                <a:latin typeface="Times New Roman" panose="02020603050405020304" pitchFamily="18" charset="0"/>
                <a:ea typeface="Times New Roman" panose="02020603050405020304" pitchFamily="18" charset="0"/>
              </a:rPr>
              <a:t>Aktivitäten der Ehrenamtlichen einer großen Öffentlichkeit zugänglich zu machen </a:t>
            </a: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dirty="0">
                <a:latin typeface="Times New Roman" panose="02020603050405020304" pitchFamily="18" charset="0"/>
                <a:ea typeface="Times New Roman" panose="02020603050405020304" pitchFamily="18" charset="0"/>
              </a:rPr>
              <a:t>Flüchtlinge als neuen Nachbarn vorzustellen um die Akzeptanz in der Bevölkerung  zu erhöhen</a:t>
            </a:r>
          </a:p>
          <a:p>
            <a:pPr>
              <a:spcAft>
                <a:spcPts val="0"/>
              </a:spcAft>
            </a:pPr>
            <a:endParaRPr lang="de-DE" sz="3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de-DE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de-DE" sz="3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913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http://www.wochenblatt.de/storage/scl/import/subdir/eins/871396_m0w592h309q75s1v3020_xio-fcmsimage-20150915155544-006040-55f82360d1d05.8ac5025fb8387c093adec4457e3a8cfe8f738c4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79"/>
          <a:stretch/>
        </p:blipFill>
        <p:spPr bwMode="auto">
          <a:xfrm>
            <a:off x="856921" y="1407780"/>
            <a:ext cx="7939997" cy="429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Flüchtlinge weltweit</a:t>
            </a:r>
            <a:br>
              <a:rPr lang="de-DE" dirty="0" smtClean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3192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071006" cy="657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213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49" y="87142"/>
            <a:ext cx="9075927" cy="601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8997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AG Öffentlichkeit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2806" y="1845734"/>
            <a:ext cx="8545131" cy="4023360"/>
          </a:xfrm>
        </p:spPr>
        <p:txBody>
          <a:bodyPr>
            <a:normAutofit/>
          </a:bodyPr>
          <a:lstStyle/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  <a:ea typeface="Times New Roman" panose="02020603050405020304" pitchFamily="18" charset="0"/>
              </a:rPr>
              <a:t>Web-Page </a:t>
            </a:r>
            <a:r>
              <a:rPr lang="de-DE" dirty="0">
                <a:solidFill>
                  <a:schemeClr val="tx1"/>
                </a:solidFill>
                <a:ea typeface="Times New Roman" panose="02020603050405020304" pitchFamily="18" charset="0"/>
                <a:hlinkClick r:id="rId2"/>
              </a:rPr>
              <a:t>http://www.fluechtlingshilfe-bsk.de</a:t>
            </a:r>
            <a:endParaRPr lang="de-DE" dirty="0">
              <a:solidFill>
                <a:schemeClr val="tx1"/>
              </a:solidFill>
              <a:ea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  <a:ea typeface="Times New Roman" panose="02020603050405020304" pitchFamily="18" charset="0"/>
              </a:rPr>
              <a:t>Facebook </a:t>
            </a:r>
            <a:r>
              <a:rPr lang="de-DE" dirty="0">
                <a:solidFill>
                  <a:schemeClr val="tx1"/>
                </a:solidFill>
                <a:ea typeface="Times New Roman" panose="02020603050405020304" pitchFamily="18" charset="0"/>
                <a:hlinkClick r:id="rId3"/>
              </a:rPr>
              <a:t>https://www.facebook.com/fluechtlingshilfebsk?ref=ts&amp;fref=ts#</a:t>
            </a:r>
            <a:endParaRPr lang="de-DE" dirty="0">
              <a:solidFill>
                <a:schemeClr val="tx1"/>
              </a:solidFill>
              <a:ea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  <a:ea typeface="Times New Roman" panose="02020603050405020304" pitchFamily="18" charset="0"/>
              </a:rPr>
              <a:t>Porträts der Flüchtlinge in der Gemeinschaftsunterkunft Bad Schönborn </a:t>
            </a:r>
            <a:r>
              <a:rPr lang="de-DE" dirty="0">
                <a:solidFill>
                  <a:schemeClr val="tx1"/>
                </a:solidFill>
                <a:ea typeface="Times New Roman" panose="02020603050405020304" pitchFamily="18" charset="0"/>
                <a:hlinkClick r:id="rId4"/>
              </a:rPr>
              <a:t>http://www.1000gesichter.info</a:t>
            </a:r>
            <a:endParaRPr lang="de-DE" dirty="0">
              <a:solidFill>
                <a:schemeClr val="tx1"/>
              </a:solidFill>
              <a:ea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tx1"/>
                </a:solidFill>
                <a:ea typeface="Times New Roman" panose="02020603050405020304" pitchFamily="18" charset="0"/>
              </a:rPr>
              <a:t>Presseveröffentlichung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tx1"/>
                </a:solidFill>
                <a:ea typeface="Times New Roman" panose="02020603050405020304" pitchFamily="18" charset="0"/>
              </a:rPr>
              <a:t>Newsletter</a:t>
            </a:r>
            <a:r>
              <a:rPr lang="de-DE" dirty="0">
                <a:solidFill>
                  <a:schemeClr val="tx1"/>
                </a:solidFill>
                <a:ea typeface="Times New Roman" panose="02020603050405020304" pitchFamily="18" charset="0"/>
              </a:rPr>
              <a:t>, Bericht über aktuellen </a:t>
            </a:r>
            <a:r>
              <a:rPr lang="de-DE" dirty="0" smtClean="0">
                <a:solidFill>
                  <a:schemeClr val="tx1"/>
                </a:solidFill>
                <a:ea typeface="Times New Roman" panose="02020603050405020304" pitchFamily="18" charset="0"/>
              </a:rPr>
              <a:t>Projekten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tx1"/>
                </a:solidFill>
                <a:ea typeface="Times New Roman" panose="02020603050405020304" pitchFamily="18" charset="0"/>
              </a:rPr>
              <a:t>IT &amp; Organisation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de-DE" dirty="0">
              <a:solidFill>
                <a:schemeClr val="tx1"/>
              </a:solidFill>
              <a:ea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tx1"/>
                </a:solidFill>
                <a:ea typeface="Times New Roman" panose="02020603050405020304" pitchFamily="18" charset="0"/>
              </a:rPr>
              <a:t>Sucht Unterstützung in Webentwickler, -designer und Systemadministrator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de-DE" sz="1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de-DE" sz="1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5656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Das gilt es zu leben…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053072" y="2064987"/>
            <a:ext cx="4948101" cy="378565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2000" b="1" i="1" dirty="0" smtClean="0"/>
              <a:t/>
            </a:r>
            <a:br>
              <a:rPr lang="de-DE" sz="2000" b="1" i="1" dirty="0" smtClean="0"/>
            </a:br>
            <a:r>
              <a:rPr lang="de-DE" sz="2000" b="1" i="1" dirty="0" smtClean="0"/>
              <a:t>Wir Bürgerinnen und Bürger </a:t>
            </a:r>
            <a:br>
              <a:rPr lang="de-DE" sz="2000" b="1" i="1" dirty="0" smtClean="0"/>
            </a:br>
            <a:r>
              <a:rPr lang="de-DE" sz="2000" b="1" i="1" dirty="0" smtClean="0"/>
              <a:t>aus Bad Schönborn und Kronau sind bereit, </a:t>
            </a:r>
            <a:br>
              <a:rPr lang="de-DE" sz="2000" b="1" i="1" dirty="0" smtClean="0"/>
            </a:br>
            <a:r>
              <a:rPr lang="de-DE" sz="2000" b="1" i="1" dirty="0" smtClean="0"/>
              <a:t>Flüchtlinge in die Mitte unserer Gemeinschaft aufzunehmen </a:t>
            </a:r>
            <a:br>
              <a:rPr lang="de-DE" sz="2000" b="1" i="1" dirty="0" smtClean="0"/>
            </a:br>
            <a:r>
              <a:rPr lang="de-DE" sz="2000" b="1" i="1" dirty="0" smtClean="0"/>
              <a:t>und ihnen Sicherheit und neue Heimat zu gewähren.</a:t>
            </a:r>
            <a:br>
              <a:rPr lang="de-DE" sz="2000" b="1" i="1" dirty="0" smtClean="0"/>
            </a:br>
            <a:r>
              <a:rPr lang="de-DE" sz="2000" b="1" i="1" dirty="0" smtClean="0"/>
              <a:t> </a:t>
            </a:r>
            <a:endParaRPr lang="de-DE" sz="2000" b="1" i="1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6707" y="2017574"/>
            <a:ext cx="1946913" cy="93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9274" y="3786293"/>
            <a:ext cx="2524337" cy="136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4150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123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Asylanträge seit 2001</a:t>
            </a:r>
            <a:br>
              <a:rPr lang="de-DE" dirty="0" smtClean="0"/>
            </a:br>
            <a:endParaRPr lang="de-DE" dirty="0"/>
          </a:p>
        </p:txBody>
      </p:sp>
      <p:pic>
        <p:nvPicPr>
          <p:cNvPr id="2050" name="Picture 2" descr="http://www.der-dritte-weg.info/inhalte/asyl-seit2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6436"/>
            <a:ext cx="9118006" cy="527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eck 2"/>
          <p:cNvSpPr/>
          <p:nvPr/>
        </p:nvSpPr>
        <p:spPr>
          <a:xfrm>
            <a:off x="536713" y="1737361"/>
            <a:ext cx="5724939" cy="14630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3660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de-DE" dirty="0" smtClean="0"/>
              <a:t>Anzahl Asylanträge in Deutschland </a:t>
            </a:r>
            <a:r>
              <a:rPr lang="de-DE" sz="2200" dirty="0" smtClean="0"/>
              <a:t>(Bundesamt für Migration und Flüchtlinge BAMF, Oktober 2015)</a:t>
            </a:r>
            <a:endParaRPr lang="de-DE" sz="2200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2308225" y="2760345"/>
          <a:ext cx="4572000" cy="2194560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endParaRPr lang="de-DE" b="1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676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insgesamt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676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758.473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676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de-DE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Syrien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243.721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de-DE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Albanien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67.676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de-DE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Afghanistan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67.191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de-DE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Irak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58.754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de-DE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Kosovo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32.469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40"/>
          <p:cNvSpPr>
            <a:spLocks noChangeArrowheads="1"/>
          </p:cNvSpPr>
          <p:nvPr/>
        </p:nvSpPr>
        <p:spPr bwMode="auto">
          <a:xfrm>
            <a:off x="2308225" y="2024201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Die</a:t>
            </a:r>
            <a:r>
              <a:rPr kumimoji="0" lang="de-DE" altLang="de-DE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kumimoji="0" lang="de-DE" altLang="de-DE" sz="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Hauptherkunftsl</a:t>
            </a:r>
            <a:r>
              <a:rPr kumimoji="0" lang="de-DE" altLang="de-DE" sz="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ä</a:t>
            </a:r>
            <a:r>
              <a:rPr kumimoji="0" lang="de-DE" altLang="de-DE" sz="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nder</a:t>
            </a:r>
            <a:r>
              <a:rPr kumimoji="0" lang="de-DE" altLang="de-DE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kumimoji="0" lang="de-DE" altLang="de-DE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waren von Januar bis Oktober 2015: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37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Überfremdung? 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b="11988"/>
          <a:stretch/>
        </p:blipFill>
        <p:spPr>
          <a:xfrm>
            <a:off x="151013" y="2131454"/>
            <a:ext cx="8887694" cy="373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635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Wie es anfing…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046" y="1989179"/>
            <a:ext cx="7426314" cy="3873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1" t="8063" r="18255" b="14848"/>
          <a:stretch/>
        </p:blipFill>
        <p:spPr>
          <a:xfrm>
            <a:off x="5416568" y="1389631"/>
            <a:ext cx="2580640" cy="2655147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5790451" y="1840041"/>
            <a:ext cx="183287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28.09.2014:</a:t>
            </a:r>
          </a:p>
          <a:p>
            <a:r>
              <a:rPr lang="de-DE" dirty="0" smtClean="0"/>
              <a:t>Unterschriften-</a:t>
            </a:r>
          </a:p>
          <a:p>
            <a:r>
              <a:rPr lang="de-DE" dirty="0" err="1"/>
              <a:t>s</a:t>
            </a:r>
            <a:r>
              <a:rPr lang="de-DE" dirty="0" err="1" smtClean="0"/>
              <a:t>ammlung</a:t>
            </a:r>
            <a:r>
              <a:rPr lang="de-DE" dirty="0" smtClean="0"/>
              <a:t> für</a:t>
            </a:r>
          </a:p>
          <a:p>
            <a:r>
              <a:rPr lang="de-DE" dirty="0"/>
              <a:t>d</a:t>
            </a:r>
            <a:r>
              <a:rPr lang="de-DE" dirty="0" smtClean="0"/>
              <a:t>ezentrale Unter-</a:t>
            </a:r>
          </a:p>
          <a:p>
            <a:r>
              <a:rPr lang="de-DE" dirty="0" err="1"/>
              <a:t>b</a:t>
            </a:r>
            <a:r>
              <a:rPr lang="de-DE" dirty="0" err="1" smtClean="0"/>
              <a:t>ringung</a:t>
            </a:r>
            <a:r>
              <a:rPr lang="de-DE" dirty="0" smtClean="0"/>
              <a:t> der </a:t>
            </a:r>
            <a:br>
              <a:rPr lang="de-DE" dirty="0" smtClean="0"/>
            </a:br>
            <a:r>
              <a:rPr lang="de-DE" dirty="0" smtClean="0"/>
              <a:t>Flüchtlinge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6039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Was daraus wurde…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87120" y="2037088"/>
            <a:ext cx="7543801" cy="4023360"/>
          </a:xfrm>
        </p:spPr>
        <p:txBody>
          <a:bodyPr/>
          <a:lstStyle/>
          <a:p>
            <a:pPr marL="447675" indent="-360363">
              <a:buFont typeface="Arial" panose="020B0604020202020204" pitchFamily="34" charset="0"/>
              <a:buChar char="•"/>
            </a:pPr>
            <a:r>
              <a:rPr lang="de-DE" dirty="0" smtClean="0"/>
              <a:t>Treffen von Interessierten aus Politik, </a:t>
            </a:r>
            <a:br>
              <a:rPr lang="de-DE" dirty="0" smtClean="0"/>
            </a:br>
            <a:r>
              <a:rPr lang="de-DE" dirty="0" smtClean="0"/>
              <a:t>Gemeinde und Kirchen: Was können </a:t>
            </a:r>
            <a:br>
              <a:rPr lang="de-DE" dirty="0" smtClean="0"/>
            </a:br>
            <a:r>
              <a:rPr lang="de-DE" dirty="0" smtClean="0"/>
              <a:t>wir machen? Wie können wir </a:t>
            </a:r>
            <a:br>
              <a:rPr lang="de-DE" dirty="0" smtClean="0"/>
            </a:br>
            <a:r>
              <a:rPr lang="de-DE" dirty="0" smtClean="0"/>
              <a:t>ehrenamtlich mithelfen?</a:t>
            </a:r>
            <a:br>
              <a:rPr lang="de-DE" dirty="0" smtClean="0"/>
            </a:br>
            <a:endParaRPr lang="de-DE" dirty="0" smtClean="0"/>
          </a:p>
          <a:p>
            <a:pPr marL="447675" indent="-360363">
              <a:buFont typeface="Arial" panose="020B0604020202020204" pitchFamily="34" charset="0"/>
              <a:buChar char="•"/>
            </a:pPr>
            <a:r>
              <a:rPr lang="de-DE" dirty="0" smtClean="0"/>
              <a:t>Bürgerinformation der Gemeinden </a:t>
            </a:r>
            <a:br>
              <a:rPr lang="de-DE" dirty="0" smtClean="0"/>
            </a:br>
            <a:r>
              <a:rPr lang="de-DE" dirty="0" smtClean="0"/>
              <a:t>Kronau und Bad Schönborn im </a:t>
            </a:r>
            <a:br>
              <a:rPr lang="de-DE" dirty="0" smtClean="0"/>
            </a:br>
            <a:r>
              <a:rPr lang="de-DE" dirty="0" smtClean="0"/>
              <a:t>Dezember 2014</a:t>
            </a:r>
            <a:br>
              <a:rPr lang="de-DE" dirty="0" smtClean="0"/>
            </a:br>
            <a:endParaRPr lang="de-DE" dirty="0" smtClean="0"/>
          </a:p>
          <a:p>
            <a:pPr marL="447675" indent="-360363">
              <a:buFont typeface="Arial" panose="020B0604020202020204" pitchFamily="34" charset="0"/>
              <a:buChar char="•"/>
            </a:pPr>
            <a:r>
              <a:rPr lang="de-DE" dirty="0" smtClean="0"/>
              <a:t>Vereinsgründung im März 2015: Flüchtlingshilfe IN Bad Schönborn und Kronau</a:t>
            </a:r>
            <a:endParaRPr lang="de-DE" dirty="0"/>
          </a:p>
        </p:txBody>
      </p:sp>
      <p:pic>
        <p:nvPicPr>
          <p:cNvPr id="1026" name="Picture 2" descr="http://spdnet.sozi.info/bawue/KA-Land/badschoen/images/user_pages/Asyldebatte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09" r="6449" b="6956"/>
          <a:stretch/>
        </p:blipFill>
        <p:spPr bwMode="auto">
          <a:xfrm>
            <a:off x="6001169" y="2614510"/>
            <a:ext cx="2716107" cy="2030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63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Das Ziel des Vereins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22959" y="1845734"/>
            <a:ext cx="7440508" cy="795866"/>
          </a:xfrm>
        </p:spPr>
        <p:txBody>
          <a:bodyPr>
            <a:normAutofit/>
          </a:bodyPr>
          <a:lstStyle/>
          <a:p>
            <a:r>
              <a:rPr lang="de-DE" sz="2400" dirty="0" smtClean="0"/>
              <a:t>Jeder, der sich ehrenamtlich engagieren möchte, findet unkompliziert und schnell eine passende Möglichkeit.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4860" y="2749973"/>
            <a:ext cx="4240953" cy="29455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Inhaltsplatzhalter 2"/>
          <p:cNvSpPr txBox="1">
            <a:spLocks/>
          </p:cNvSpPr>
          <p:nvPr/>
        </p:nvSpPr>
        <p:spPr>
          <a:xfrm>
            <a:off x="926252" y="2695685"/>
            <a:ext cx="3422228" cy="4023360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4988" indent="-358775">
              <a:buFont typeface="Arial" panose="020B0604020202020204" pitchFamily="34" charset="0"/>
              <a:buChar char="•"/>
            </a:pPr>
            <a:r>
              <a:rPr lang="de-DE" sz="2400" dirty="0" smtClean="0"/>
              <a:t>Mitgliedschaft ist keine Voraussetzung für </a:t>
            </a:r>
            <a:br>
              <a:rPr lang="de-DE" sz="2400" dirty="0" smtClean="0"/>
            </a:br>
            <a:r>
              <a:rPr lang="de-DE" sz="2400" dirty="0" smtClean="0"/>
              <a:t>ehrenamtliche Hilfe</a:t>
            </a:r>
            <a:br>
              <a:rPr lang="de-DE" sz="2400" dirty="0" smtClean="0"/>
            </a:br>
            <a:endParaRPr lang="de-DE" sz="2400" dirty="0" smtClean="0"/>
          </a:p>
          <a:p>
            <a:pPr marL="534988" indent="-358775">
              <a:buFont typeface="Arial" panose="020B0604020202020204" pitchFamily="34" charset="0"/>
              <a:buChar char="•"/>
            </a:pPr>
            <a:r>
              <a:rPr lang="de-DE" sz="2400" dirty="0" smtClean="0"/>
              <a:t>Enge Zusammenarbeit mit den Kommunen und den Vereinen und Kirchen</a:t>
            </a:r>
            <a:br>
              <a:rPr lang="de-DE" sz="2400" dirty="0" smtClean="0"/>
            </a:br>
            <a:endParaRPr lang="de-DE" sz="2400" dirty="0" smtClean="0"/>
          </a:p>
          <a:p>
            <a:pPr marL="534988" indent="-358775">
              <a:buFont typeface="Arial" panose="020B0604020202020204" pitchFamily="34" charset="0"/>
              <a:buChar char="•"/>
            </a:pPr>
            <a:r>
              <a:rPr lang="de-DE" sz="2400" dirty="0" smtClean="0"/>
              <a:t>Hilfe zur Selbsthilfe</a:t>
            </a:r>
            <a:br>
              <a:rPr lang="de-DE" sz="2400" dirty="0" smtClean="0"/>
            </a:br>
            <a:endParaRPr lang="de-DE" sz="2400" dirty="0" smtClean="0"/>
          </a:p>
          <a:p>
            <a:pPr marL="534988" indent="-358775"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83537399"/>
      </p:ext>
    </p:extLst>
  </p:cSld>
  <p:clrMapOvr>
    <a:masterClrMapping/>
  </p:clrMapOvr>
</p:sld>
</file>

<file path=ppt/theme/theme1.xml><?xml version="1.0" encoding="utf-8"?>
<a:theme xmlns:a="http://schemas.openxmlformats.org/drawingml/2006/main" name="Rückblick">
  <a:themeElements>
    <a:clrScheme name="Rückblick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ückblic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ückblic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662</Words>
  <Application>Microsoft Office PowerPoint</Application>
  <PresentationFormat>Bildschirmpräsentation (4:3)</PresentationFormat>
  <Paragraphs>208</Paragraphs>
  <Slides>34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34</vt:i4>
      </vt:variant>
    </vt:vector>
  </HeadingPairs>
  <TitlesOfParts>
    <vt:vector size="35" baseType="lpstr">
      <vt:lpstr>Rückblick</vt:lpstr>
      <vt:lpstr>Flüchtlingshilfe</vt:lpstr>
      <vt:lpstr>PowerPoint-Präsentation</vt:lpstr>
      <vt:lpstr>Flüchtlinge weltweit </vt:lpstr>
      <vt:lpstr>Asylanträge seit 2001 </vt:lpstr>
      <vt:lpstr>Anzahl Asylanträge in Deutschland (Bundesamt für Migration und Flüchtlinge BAMF, Oktober 2015)</vt:lpstr>
      <vt:lpstr>Überfremdung? </vt:lpstr>
      <vt:lpstr>Wie es anfing…</vt:lpstr>
      <vt:lpstr>Was daraus wurde…</vt:lpstr>
      <vt:lpstr>Das Ziel des Vereins</vt:lpstr>
      <vt:lpstr>PowerPoint-Präsentation</vt:lpstr>
      <vt:lpstr>Schwerpunkte</vt:lpstr>
      <vt:lpstr>AG Sprache</vt:lpstr>
      <vt:lpstr>PowerPoint-Präsentation</vt:lpstr>
      <vt:lpstr>AG Soziales</vt:lpstr>
      <vt:lpstr>PowerPoint-Präsentation</vt:lpstr>
      <vt:lpstr>AG Soziales Contact Café - Opferfest</vt:lpstr>
      <vt:lpstr>PowerPoint-Präsentation</vt:lpstr>
      <vt:lpstr>AG Soziales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AG Anschlussunterbringung</vt:lpstr>
      <vt:lpstr>AG Recht</vt:lpstr>
      <vt:lpstr>AG Öffentlichkeit</vt:lpstr>
      <vt:lpstr>PowerPoint-Präsentation</vt:lpstr>
      <vt:lpstr> </vt:lpstr>
      <vt:lpstr>AG Öffentlichkeit</vt:lpstr>
      <vt:lpstr>Das gilt es zu leben…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Flüchlingshilfe IN  Bad Schönborn und Kronau e.V. in Gründung</dc:title>
  <dc:creator>Matthias Vering</dc:creator>
  <cp:lastModifiedBy>Bettina</cp:lastModifiedBy>
  <cp:revision>125</cp:revision>
  <dcterms:created xsi:type="dcterms:W3CDTF">2015-06-18T09:44:31Z</dcterms:created>
  <dcterms:modified xsi:type="dcterms:W3CDTF">2016-01-27T09:44:46Z</dcterms:modified>
</cp:coreProperties>
</file>